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doc" ContentType="application/msword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layout16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notesSlides/notesSlide4.xml" ContentType="application/vnd.openxmlformats-officedocument.presentationml.notesSlide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61" r:id="rId6"/>
    <p:sldId id="262" r:id="rId7"/>
    <p:sldId id="273" r:id="rId8"/>
    <p:sldId id="263" r:id="rId9"/>
    <p:sldId id="257" r:id="rId10"/>
    <p:sldId id="300" r:id="rId11"/>
    <p:sldId id="301" r:id="rId12"/>
    <p:sldId id="302" r:id="rId13"/>
    <p:sldId id="264" r:id="rId14"/>
    <p:sldId id="265" r:id="rId15"/>
    <p:sldId id="274" r:id="rId16"/>
    <p:sldId id="266" r:id="rId17"/>
    <p:sldId id="267" r:id="rId18"/>
    <p:sldId id="269" r:id="rId19"/>
    <p:sldId id="270" r:id="rId20"/>
    <p:sldId id="275" r:id="rId21"/>
    <p:sldId id="271" r:id="rId22"/>
    <p:sldId id="272" r:id="rId23"/>
    <p:sldId id="276" r:id="rId24"/>
    <p:sldId id="277" r:id="rId25"/>
    <p:sldId id="284" r:id="rId26"/>
    <p:sldId id="279" r:id="rId27"/>
    <p:sldId id="280" r:id="rId28"/>
    <p:sldId id="281" r:id="rId29"/>
    <p:sldId id="285" r:id="rId30"/>
    <p:sldId id="283" r:id="rId31"/>
    <p:sldId id="286" r:id="rId32"/>
    <p:sldId id="298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9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B5FC4-78AF-47FF-BA89-13A4B3D29E8F}" type="doc">
      <dgm:prSet loTypeId="urn:microsoft.com/office/officeart/2005/8/layout/list1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91391FB-3128-45AA-A9E8-C11FED4AB150}">
      <dgm:prSet custT="1"/>
      <dgm:spPr/>
      <dgm:t>
        <a:bodyPr/>
        <a:lstStyle/>
        <a:p>
          <a:pPr rtl="0"/>
          <a:r>
            <a:rPr lang="en-US" sz="2400" dirty="0" smtClean="0"/>
            <a:t>Wi tribe:  Was not offering usb dongle internet</a:t>
          </a:r>
          <a:endParaRPr lang="en-US" sz="2400" dirty="0"/>
        </a:p>
      </dgm:t>
    </dgm:pt>
    <dgm:pt modelId="{9E84F21C-99BE-435B-A478-2FABC5B53E7E}" type="parTrans" cxnId="{2EA73A28-3118-44A2-AA7A-78691BBB14A8}">
      <dgm:prSet/>
      <dgm:spPr/>
      <dgm:t>
        <a:bodyPr/>
        <a:lstStyle/>
        <a:p>
          <a:endParaRPr lang="en-US"/>
        </a:p>
      </dgm:t>
    </dgm:pt>
    <dgm:pt modelId="{80A97CC5-1529-47B0-8719-16D592B3D156}" type="sibTrans" cxnId="{2EA73A28-3118-44A2-AA7A-78691BBB14A8}">
      <dgm:prSet/>
      <dgm:spPr/>
      <dgm:t>
        <a:bodyPr/>
        <a:lstStyle/>
        <a:p>
          <a:endParaRPr lang="en-US"/>
        </a:p>
      </dgm:t>
    </dgm:pt>
    <dgm:pt modelId="{62FDA3EC-7415-490B-8603-12E0D3B3B4E1}">
      <dgm:prSet custT="1"/>
      <dgm:spPr/>
      <dgm:t>
        <a:bodyPr/>
        <a:lstStyle/>
        <a:p>
          <a:pPr rtl="0"/>
          <a:r>
            <a:rPr lang="en-US" sz="2400" dirty="0" smtClean="0"/>
            <a:t>Pizza hut: Was not offering Lemon pie and brownies</a:t>
          </a:r>
          <a:endParaRPr lang="en-US" sz="2400" dirty="0"/>
        </a:p>
      </dgm:t>
    </dgm:pt>
    <dgm:pt modelId="{6DE5017A-579B-4C06-BF5F-C5F6FAC9727B}" type="parTrans" cxnId="{B89718FE-EA0D-43D6-8B51-B88DF03A78DA}">
      <dgm:prSet/>
      <dgm:spPr/>
      <dgm:t>
        <a:bodyPr/>
        <a:lstStyle/>
        <a:p>
          <a:endParaRPr lang="en-US"/>
        </a:p>
      </dgm:t>
    </dgm:pt>
    <dgm:pt modelId="{6367F3EB-8756-430B-BAC2-6C0D13E1DBFD}" type="sibTrans" cxnId="{B89718FE-EA0D-43D6-8B51-B88DF03A78DA}">
      <dgm:prSet/>
      <dgm:spPr/>
      <dgm:t>
        <a:bodyPr/>
        <a:lstStyle/>
        <a:p>
          <a:endParaRPr lang="en-US"/>
        </a:p>
      </dgm:t>
    </dgm:pt>
    <dgm:pt modelId="{8934D04B-7A28-4E83-BFA0-14C6B5B620E7}">
      <dgm:prSet custT="1"/>
      <dgm:spPr/>
      <dgm:t>
        <a:bodyPr/>
        <a:lstStyle/>
        <a:p>
          <a:pPr rtl="0"/>
          <a:r>
            <a:rPr lang="en-US" sz="2400" dirty="0" smtClean="0"/>
            <a:t>HBL: No online payment services</a:t>
          </a:r>
          <a:endParaRPr lang="en-US" sz="2400" dirty="0"/>
        </a:p>
      </dgm:t>
    </dgm:pt>
    <dgm:pt modelId="{CDBEE65D-C83C-4034-AF70-F06914B4F18B}" type="parTrans" cxnId="{3B19BDFC-F79D-4A75-8CE1-0D8D143E1F15}">
      <dgm:prSet/>
      <dgm:spPr/>
      <dgm:t>
        <a:bodyPr/>
        <a:lstStyle/>
        <a:p>
          <a:endParaRPr lang="en-US"/>
        </a:p>
      </dgm:t>
    </dgm:pt>
    <dgm:pt modelId="{7EA50A22-F571-4E2A-ABFC-98029BADFCB1}" type="sibTrans" cxnId="{3B19BDFC-F79D-4A75-8CE1-0D8D143E1F15}">
      <dgm:prSet/>
      <dgm:spPr/>
      <dgm:t>
        <a:bodyPr/>
        <a:lstStyle/>
        <a:p>
          <a:endParaRPr lang="en-US"/>
        </a:p>
      </dgm:t>
    </dgm:pt>
    <dgm:pt modelId="{877A9E01-416A-4D79-AE19-851E63E8DEEF}">
      <dgm:prSet custT="1"/>
      <dgm:spPr/>
      <dgm:t>
        <a:bodyPr/>
        <a:lstStyle/>
        <a:p>
          <a:pPr rtl="0"/>
          <a:r>
            <a:rPr lang="en-US" sz="2400" dirty="0" smtClean="0"/>
            <a:t>Ufone: Was not offering internet services</a:t>
          </a:r>
          <a:endParaRPr lang="en-US" sz="2400" dirty="0"/>
        </a:p>
      </dgm:t>
    </dgm:pt>
    <dgm:pt modelId="{EB16AF32-3112-440D-ADD1-172D6279193B}" type="parTrans" cxnId="{055C277B-AF16-4F55-A006-2B58E4E36926}">
      <dgm:prSet/>
      <dgm:spPr/>
      <dgm:t>
        <a:bodyPr/>
        <a:lstStyle/>
        <a:p>
          <a:endParaRPr lang="en-US"/>
        </a:p>
      </dgm:t>
    </dgm:pt>
    <dgm:pt modelId="{70CCDC95-8104-4CF8-B7B7-B3A41FA7DC63}" type="sibTrans" cxnId="{055C277B-AF16-4F55-A006-2B58E4E36926}">
      <dgm:prSet/>
      <dgm:spPr/>
      <dgm:t>
        <a:bodyPr/>
        <a:lstStyle/>
        <a:p>
          <a:endParaRPr lang="en-US"/>
        </a:p>
      </dgm:t>
    </dgm:pt>
    <dgm:pt modelId="{5D158B8A-1184-488D-9451-4E6F3C4F8B57}">
      <dgm:prSet custT="1"/>
      <dgm:spPr/>
      <dgm:t>
        <a:bodyPr/>
        <a:lstStyle/>
        <a:p>
          <a:pPr rtl="0"/>
          <a:r>
            <a:rPr lang="en-US" sz="2400" dirty="0" err="1" smtClean="0"/>
            <a:t>Apcoms</a:t>
          </a:r>
          <a:r>
            <a:rPr lang="en-US" sz="2400" dirty="0" smtClean="0"/>
            <a:t>: No management degree in start</a:t>
          </a:r>
          <a:endParaRPr lang="en-US" sz="2400" dirty="0"/>
        </a:p>
      </dgm:t>
    </dgm:pt>
    <dgm:pt modelId="{AEBF92AA-43A1-4B21-B159-9748C04CE092}" type="parTrans" cxnId="{9B8E89B7-2B9F-4211-B7D9-8C1AB42D264B}">
      <dgm:prSet/>
      <dgm:spPr/>
      <dgm:t>
        <a:bodyPr/>
        <a:lstStyle/>
        <a:p>
          <a:endParaRPr lang="en-IN"/>
        </a:p>
      </dgm:t>
    </dgm:pt>
    <dgm:pt modelId="{E9D83978-A5C2-4601-8A42-EB50A79905DA}" type="sibTrans" cxnId="{9B8E89B7-2B9F-4211-B7D9-8C1AB42D264B}">
      <dgm:prSet/>
      <dgm:spPr/>
      <dgm:t>
        <a:bodyPr/>
        <a:lstStyle/>
        <a:p>
          <a:endParaRPr lang="en-IN"/>
        </a:p>
      </dgm:t>
    </dgm:pt>
    <dgm:pt modelId="{CDD9BAEE-F47B-42D7-8CE9-E7FCBB854C82}" type="pres">
      <dgm:prSet presAssocID="{89DB5FC4-78AF-47FF-BA89-13A4B3D29E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239C80-74FD-46C8-A51B-A67B2540155C}" type="pres">
      <dgm:prSet presAssocID="{B91391FB-3128-45AA-A9E8-C11FED4AB150}" presName="parentLin" presStyleCnt="0"/>
      <dgm:spPr/>
    </dgm:pt>
    <dgm:pt modelId="{A89EB0CF-8A7F-45A8-B7FF-48CAC1AC1C88}" type="pres">
      <dgm:prSet presAssocID="{B91391FB-3128-45AA-A9E8-C11FED4AB15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F889832-CEBB-4826-B764-1FFB026C2348}" type="pres">
      <dgm:prSet presAssocID="{B91391FB-3128-45AA-A9E8-C11FED4AB15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E2ECA-81F2-40B5-9BE5-0F945387F5C2}" type="pres">
      <dgm:prSet presAssocID="{B91391FB-3128-45AA-A9E8-C11FED4AB150}" presName="negativeSpace" presStyleCnt="0"/>
      <dgm:spPr/>
    </dgm:pt>
    <dgm:pt modelId="{D06DC04E-304C-4420-9583-D8836693E8F3}" type="pres">
      <dgm:prSet presAssocID="{B91391FB-3128-45AA-A9E8-C11FED4AB150}" presName="childText" presStyleLbl="conFgAcc1" presStyleIdx="0" presStyleCnt="5">
        <dgm:presLayoutVars>
          <dgm:bulletEnabled val="1"/>
        </dgm:presLayoutVars>
      </dgm:prSet>
      <dgm:spPr/>
    </dgm:pt>
    <dgm:pt modelId="{55521FB7-CAC4-4B82-9CE8-FBA55CA7F6C0}" type="pres">
      <dgm:prSet presAssocID="{80A97CC5-1529-47B0-8719-16D592B3D156}" presName="spaceBetweenRectangles" presStyleCnt="0"/>
      <dgm:spPr/>
    </dgm:pt>
    <dgm:pt modelId="{281790CD-D1C4-430E-85C1-18C12492D5B5}" type="pres">
      <dgm:prSet presAssocID="{62FDA3EC-7415-490B-8603-12E0D3B3B4E1}" presName="parentLin" presStyleCnt="0"/>
      <dgm:spPr/>
    </dgm:pt>
    <dgm:pt modelId="{737420BC-896A-4E11-B0C0-E3DE41795424}" type="pres">
      <dgm:prSet presAssocID="{62FDA3EC-7415-490B-8603-12E0D3B3B4E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06E10EB-DB74-45A3-A255-3723E432AB54}" type="pres">
      <dgm:prSet presAssocID="{62FDA3EC-7415-490B-8603-12E0D3B3B4E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9B1DA-5A22-4BEA-9356-963131107739}" type="pres">
      <dgm:prSet presAssocID="{62FDA3EC-7415-490B-8603-12E0D3B3B4E1}" presName="negativeSpace" presStyleCnt="0"/>
      <dgm:spPr/>
    </dgm:pt>
    <dgm:pt modelId="{0296C216-4FA7-4773-806A-4572A33CB1EE}" type="pres">
      <dgm:prSet presAssocID="{62FDA3EC-7415-490B-8603-12E0D3B3B4E1}" presName="childText" presStyleLbl="conFgAcc1" presStyleIdx="1" presStyleCnt="5">
        <dgm:presLayoutVars>
          <dgm:bulletEnabled val="1"/>
        </dgm:presLayoutVars>
      </dgm:prSet>
      <dgm:spPr/>
    </dgm:pt>
    <dgm:pt modelId="{4661992C-850E-4E0F-8BD6-39E8A154C4F7}" type="pres">
      <dgm:prSet presAssocID="{6367F3EB-8756-430B-BAC2-6C0D13E1DBFD}" presName="spaceBetweenRectangles" presStyleCnt="0"/>
      <dgm:spPr/>
    </dgm:pt>
    <dgm:pt modelId="{E533C5DE-2F13-4F31-A35F-2D21478C3D42}" type="pres">
      <dgm:prSet presAssocID="{8934D04B-7A28-4E83-BFA0-14C6B5B620E7}" presName="parentLin" presStyleCnt="0"/>
      <dgm:spPr/>
    </dgm:pt>
    <dgm:pt modelId="{26B569B4-BF49-432B-B12D-21EE19DB6B3D}" type="pres">
      <dgm:prSet presAssocID="{8934D04B-7A28-4E83-BFA0-14C6B5B620E7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0A0EFE9-83CA-4E2C-A74E-3EB35B4DE4F6}" type="pres">
      <dgm:prSet presAssocID="{8934D04B-7A28-4E83-BFA0-14C6B5B620E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ED8EC-0F7F-4C3F-A9AF-9AEFCB5D93D0}" type="pres">
      <dgm:prSet presAssocID="{8934D04B-7A28-4E83-BFA0-14C6B5B620E7}" presName="negativeSpace" presStyleCnt="0"/>
      <dgm:spPr/>
    </dgm:pt>
    <dgm:pt modelId="{A2FA4686-C07D-45C1-A6F6-942333A40D14}" type="pres">
      <dgm:prSet presAssocID="{8934D04B-7A28-4E83-BFA0-14C6B5B620E7}" presName="childText" presStyleLbl="conFgAcc1" presStyleIdx="2" presStyleCnt="5">
        <dgm:presLayoutVars>
          <dgm:bulletEnabled val="1"/>
        </dgm:presLayoutVars>
      </dgm:prSet>
      <dgm:spPr/>
    </dgm:pt>
    <dgm:pt modelId="{5A6A4421-7E91-4DAB-8647-CCEF227098C3}" type="pres">
      <dgm:prSet presAssocID="{7EA50A22-F571-4E2A-ABFC-98029BADFCB1}" presName="spaceBetweenRectangles" presStyleCnt="0"/>
      <dgm:spPr/>
    </dgm:pt>
    <dgm:pt modelId="{5AFCEE42-DC33-417F-9E78-6B51FD530322}" type="pres">
      <dgm:prSet presAssocID="{877A9E01-416A-4D79-AE19-851E63E8DEEF}" presName="parentLin" presStyleCnt="0"/>
      <dgm:spPr/>
    </dgm:pt>
    <dgm:pt modelId="{C4F8FDE6-DA05-4462-A36E-4645E0818E3B}" type="pres">
      <dgm:prSet presAssocID="{877A9E01-416A-4D79-AE19-851E63E8DEE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0B19DBF-6A57-42E8-84A0-A94F9CF75BB7}" type="pres">
      <dgm:prSet presAssocID="{877A9E01-416A-4D79-AE19-851E63E8DEE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537CB-EBF6-4B8C-8F6E-E961131A0BE9}" type="pres">
      <dgm:prSet presAssocID="{877A9E01-416A-4D79-AE19-851E63E8DEEF}" presName="negativeSpace" presStyleCnt="0"/>
      <dgm:spPr/>
    </dgm:pt>
    <dgm:pt modelId="{02BF0596-041A-4210-876F-2475C0E9BEEB}" type="pres">
      <dgm:prSet presAssocID="{877A9E01-416A-4D79-AE19-851E63E8DEEF}" presName="childText" presStyleLbl="conFgAcc1" presStyleIdx="3" presStyleCnt="5">
        <dgm:presLayoutVars>
          <dgm:bulletEnabled val="1"/>
        </dgm:presLayoutVars>
      </dgm:prSet>
      <dgm:spPr/>
    </dgm:pt>
    <dgm:pt modelId="{E691BA4C-2627-42D1-B4C1-935936C184A8}" type="pres">
      <dgm:prSet presAssocID="{70CCDC95-8104-4CF8-B7B7-B3A41FA7DC63}" presName="spaceBetweenRectangles" presStyleCnt="0"/>
      <dgm:spPr/>
    </dgm:pt>
    <dgm:pt modelId="{1D9D7B53-F368-4ACC-AC32-BC0DC6272347}" type="pres">
      <dgm:prSet presAssocID="{5D158B8A-1184-488D-9451-4E6F3C4F8B57}" presName="parentLin" presStyleCnt="0"/>
      <dgm:spPr/>
    </dgm:pt>
    <dgm:pt modelId="{5CA106D5-6BFE-4813-B6D4-124D16590A8B}" type="pres">
      <dgm:prSet presAssocID="{5D158B8A-1184-488D-9451-4E6F3C4F8B57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E734912E-D0BF-4532-A0D6-6FD00BAC53E3}" type="pres">
      <dgm:prSet presAssocID="{5D158B8A-1184-488D-9451-4E6F3C4F8B5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9E4B3-2595-4A03-BEA6-0469C05C5C1B}" type="pres">
      <dgm:prSet presAssocID="{5D158B8A-1184-488D-9451-4E6F3C4F8B57}" presName="negativeSpace" presStyleCnt="0"/>
      <dgm:spPr/>
    </dgm:pt>
    <dgm:pt modelId="{67B254DF-03F9-4902-BB8A-D63EFA91BC32}" type="pres">
      <dgm:prSet presAssocID="{5D158B8A-1184-488D-9451-4E6F3C4F8B5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10C0CB3-1761-4929-B75C-956E12D4A595}" type="presOf" srcId="{B91391FB-3128-45AA-A9E8-C11FED4AB150}" destId="{6F889832-CEBB-4826-B764-1FFB026C2348}" srcOrd="1" destOrd="0" presId="urn:microsoft.com/office/officeart/2005/8/layout/list1"/>
    <dgm:cxn modelId="{B89718FE-EA0D-43D6-8B51-B88DF03A78DA}" srcId="{89DB5FC4-78AF-47FF-BA89-13A4B3D29E8F}" destId="{62FDA3EC-7415-490B-8603-12E0D3B3B4E1}" srcOrd="1" destOrd="0" parTransId="{6DE5017A-579B-4C06-BF5F-C5F6FAC9727B}" sibTransId="{6367F3EB-8756-430B-BAC2-6C0D13E1DBFD}"/>
    <dgm:cxn modelId="{A0AD1B31-00FD-4930-8B25-2B5404DF8B7E}" type="presOf" srcId="{B91391FB-3128-45AA-A9E8-C11FED4AB150}" destId="{A89EB0CF-8A7F-45A8-B7FF-48CAC1AC1C88}" srcOrd="0" destOrd="0" presId="urn:microsoft.com/office/officeart/2005/8/layout/list1"/>
    <dgm:cxn modelId="{E5C78315-FB76-4344-ABA8-CD793B83E57A}" type="presOf" srcId="{5D158B8A-1184-488D-9451-4E6F3C4F8B57}" destId="{5CA106D5-6BFE-4813-B6D4-124D16590A8B}" srcOrd="0" destOrd="0" presId="urn:microsoft.com/office/officeart/2005/8/layout/list1"/>
    <dgm:cxn modelId="{3B19BDFC-F79D-4A75-8CE1-0D8D143E1F15}" srcId="{89DB5FC4-78AF-47FF-BA89-13A4B3D29E8F}" destId="{8934D04B-7A28-4E83-BFA0-14C6B5B620E7}" srcOrd="2" destOrd="0" parTransId="{CDBEE65D-C83C-4034-AF70-F06914B4F18B}" sibTransId="{7EA50A22-F571-4E2A-ABFC-98029BADFCB1}"/>
    <dgm:cxn modelId="{2EA73A28-3118-44A2-AA7A-78691BBB14A8}" srcId="{89DB5FC4-78AF-47FF-BA89-13A4B3D29E8F}" destId="{B91391FB-3128-45AA-A9E8-C11FED4AB150}" srcOrd="0" destOrd="0" parTransId="{9E84F21C-99BE-435B-A478-2FABC5B53E7E}" sibTransId="{80A97CC5-1529-47B0-8719-16D592B3D156}"/>
    <dgm:cxn modelId="{793C06DC-C6A4-4A8B-B92A-E60DB318A091}" type="presOf" srcId="{89DB5FC4-78AF-47FF-BA89-13A4B3D29E8F}" destId="{CDD9BAEE-F47B-42D7-8CE9-E7FCBB854C82}" srcOrd="0" destOrd="0" presId="urn:microsoft.com/office/officeart/2005/8/layout/list1"/>
    <dgm:cxn modelId="{396C4243-F6A2-4337-8828-92BE1CA6E43B}" type="presOf" srcId="{62FDA3EC-7415-490B-8603-12E0D3B3B4E1}" destId="{737420BC-896A-4E11-B0C0-E3DE41795424}" srcOrd="0" destOrd="0" presId="urn:microsoft.com/office/officeart/2005/8/layout/list1"/>
    <dgm:cxn modelId="{97364484-D3C5-4599-ACAC-0660E0925515}" type="presOf" srcId="{877A9E01-416A-4D79-AE19-851E63E8DEEF}" destId="{C4F8FDE6-DA05-4462-A36E-4645E0818E3B}" srcOrd="0" destOrd="0" presId="urn:microsoft.com/office/officeart/2005/8/layout/list1"/>
    <dgm:cxn modelId="{24F9A33A-DC13-4757-AB95-C81E387EDCBB}" type="presOf" srcId="{8934D04B-7A28-4E83-BFA0-14C6B5B620E7}" destId="{50A0EFE9-83CA-4E2C-A74E-3EB35B4DE4F6}" srcOrd="1" destOrd="0" presId="urn:microsoft.com/office/officeart/2005/8/layout/list1"/>
    <dgm:cxn modelId="{9B8E89B7-2B9F-4211-B7D9-8C1AB42D264B}" srcId="{89DB5FC4-78AF-47FF-BA89-13A4B3D29E8F}" destId="{5D158B8A-1184-488D-9451-4E6F3C4F8B57}" srcOrd="4" destOrd="0" parTransId="{AEBF92AA-43A1-4B21-B159-9748C04CE092}" sibTransId="{E9D83978-A5C2-4601-8A42-EB50A79905DA}"/>
    <dgm:cxn modelId="{689324C5-07BE-4FB5-A13E-F21A70FDD6F1}" type="presOf" srcId="{5D158B8A-1184-488D-9451-4E6F3C4F8B57}" destId="{E734912E-D0BF-4532-A0D6-6FD00BAC53E3}" srcOrd="1" destOrd="0" presId="urn:microsoft.com/office/officeart/2005/8/layout/list1"/>
    <dgm:cxn modelId="{6944ACA2-36C3-43CF-8BC1-AFF828295DCB}" type="presOf" srcId="{62FDA3EC-7415-490B-8603-12E0D3B3B4E1}" destId="{C06E10EB-DB74-45A3-A255-3723E432AB54}" srcOrd="1" destOrd="0" presId="urn:microsoft.com/office/officeart/2005/8/layout/list1"/>
    <dgm:cxn modelId="{D01FFEF8-C337-49E7-AD67-928BBC2F712C}" type="presOf" srcId="{8934D04B-7A28-4E83-BFA0-14C6B5B620E7}" destId="{26B569B4-BF49-432B-B12D-21EE19DB6B3D}" srcOrd="0" destOrd="0" presId="urn:microsoft.com/office/officeart/2005/8/layout/list1"/>
    <dgm:cxn modelId="{055C277B-AF16-4F55-A006-2B58E4E36926}" srcId="{89DB5FC4-78AF-47FF-BA89-13A4B3D29E8F}" destId="{877A9E01-416A-4D79-AE19-851E63E8DEEF}" srcOrd="3" destOrd="0" parTransId="{EB16AF32-3112-440D-ADD1-172D6279193B}" sibTransId="{70CCDC95-8104-4CF8-B7B7-B3A41FA7DC63}"/>
    <dgm:cxn modelId="{CD7FC1FB-8134-41A6-980B-3FFF5BAD3683}" type="presOf" srcId="{877A9E01-416A-4D79-AE19-851E63E8DEEF}" destId="{D0B19DBF-6A57-42E8-84A0-A94F9CF75BB7}" srcOrd="1" destOrd="0" presId="urn:microsoft.com/office/officeart/2005/8/layout/list1"/>
    <dgm:cxn modelId="{508C10EF-3898-4BDC-9823-3BC652EFD4FF}" type="presParOf" srcId="{CDD9BAEE-F47B-42D7-8CE9-E7FCBB854C82}" destId="{15239C80-74FD-46C8-A51B-A67B2540155C}" srcOrd="0" destOrd="0" presId="urn:microsoft.com/office/officeart/2005/8/layout/list1"/>
    <dgm:cxn modelId="{D4D041BF-4560-443E-B2A8-61876E5B1019}" type="presParOf" srcId="{15239C80-74FD-46C8-A51B-A67B2540155C}" destId="{A89EB0CF-8A7F-45A8-B7FF-48CAC1AC1C88}" srcOrd="0" destOrd="0" presId="urn:microsoft.com/office/officeart/2005/8/layout/list1"/>
    <dgm:cxn modelId="{BDEE312A-EBC0-413F-A057-C6396E468A59}" type="presParOf" srcId="{15239C80-74FD-46C8-A51B-A67B2540155C}" destId="{6F889832-CEBB-4826-B764-1FFB026C2348}" srcOrd="1" destOrd="0" presId="urn:microsoft.com/office/officeart/2005/8/layout/list1"/>
    <dgm:cxn modelId="{F5301396-429F-4B3B-BA5A-B433CDD09676}" type="presParOf" srcId="{CDD9BAEE-F47B-42D7-8CE9-E7FCBB854C82}" destId="{C2BE2ECA-81F2-40B5-9BE5-0F945387F5C2}" srcOrd="1" destOrd="0" presId="urn:microsoft.com/office/officeart/2005/8/layout/list1"/>
    <dgm:cxn modelId="{DA8A80DF-9DEB-4718-A6DD-E7E9338139F9}" type="presParOf" srcId="{CDD9BAEE-F47B-42D7-8CE9-E7FCBB854C82}" destId="{D06DC04E-304C-4420-9583-D8836693E8F3}" srcOrd="2" destOrd="0" presId="urn:microsoft.com/office/officeart/2005/8/layout/list1"/>
    <dgm:cxn modelId="{3546FD11-56E9-495E-9304-276842023563}" type="presParOf" srcId="{CDD9BAEE-F47B-42D7-8CE9-E7FCBB854C82}" destId="{55521FB7-CAC4-4B82-9CE8-FBA55CA7F6C0}" srcOrd="3" destOrd="0" presId="urn:microsoft.com/office/officeart/2005/8/layout/list1"/>
    <dgm:cxn modelId="{08C2E8DA-B1C9-4AF6-9F56-EBC4B1111FE3}" type="presParOf" srcId="{CDD9BAEE-F47B-42D7-8CE9-E7FCBB854C82}" destId="{281790CD-D1C4-430E-85C1-18C12492D5B5}" srcOrd="4" destOrd="0" presId="urn:microsoft.com/office/officeart/2005/8/layout/list1"/>
    <dgm:cxn modelId="{874FE55E-301A-46C2-B46E-3044949C08E5}" type="presParOf" srcId="{281790CD-D1C4-430E-85C1-18C12492D5B5}" destId="{737420BC-896A-4E11-B0C0-E3DE41795424}" srcOrd="0" destOrd="0" presId="urn:microsoft.com/office/officeart/2005/8/layout/list1"/>
    <dgm:cxn modelId="{D5C91191-CE5B-4698-8362-337BA4E25132}" type="presParOf" srcId="{281790CD-D1C4-430E-85C1-18C12492D5B5}" destId="{C06E10EB-DB74-45A3-A255-3723E432AB54}" srcOrd="1" destOrd="0" presId="urn:microsoft.com/office/officeart/2005/8/layout/list1"/>
    <dgm:cxn modelId="{E34E22BF-98D6-41B5-A662-FA04CF53935B}" type="presParOf" srcId="{CDD9BAEE-F47B-42D7-8CE9-E7FCBB854C82}" destId="{83E9B1DA-5A22-4BEA-9356-963131107739}" srcOrd="5" destOrd="0" presId="urn:microsoft.com/office/officeart/2005/8/layout/list1"/>
    <dgm:cxn modelId="{0F2A2E11-95B5-473D-8062-61E4759D5744}" type="presParOf" srcId="{CDD9BAEE-F47B-42D7-8CE9-E7FCBB854C82}" destId="{0296C216-4FA7-4773-806A-4572A33CB1EE}" srcOrd="6" destOrd="0" presId="urn:microsoft.com/office/officeart/2005/8/layout/list1"/>
    <dgm:cxn modelId="{41E984F2-A5A3-4808-BC88-8B6C542421A4}" type="presParOf" srcId="{CDD9BAEE-F47B-42D7-8CE9-E7FCBB854C82}" destId="{4661992C-850E-4E0F-8BD6-39E8A154C4F7}" srcOrd="7" destOrd="0" presId="urn:microsoft.com/office/officeart/2005/8/layout/list1"/>
    <dgm:cxn modelId="{49ECAA0E-6850-46E1-B3B9-F473B9341599}" type="presParOf" srcId="{CDD9BAEE-F47B-42D7-8CE9-E7FCBB854C82}" destId="{E533C5DE-2F13-4F31-A35F-2D21478C3D42}" srcOrd="8" destOrd="0" presId="urn:microsoft.com/office/officeart/2005/8/layout/list1"/>
    <dgm:cxn modelId="{D3C6640F-69E7-46E6-A704-38675EFDCD30}" type="presParOf" srcId="{E533C5DE-2F13-4F31-A35F-2D21478C3D42}" destId="{26B569B4-BF49-432B-B12D-21EE19DB6B3D}" srcOrd="0" destOrd="0" presId="urn:microsoft.com/office/officeart/2005/8/layout/list1"/>
    <dgm:cxn modelId="{1F44DAEF-B42D-4F08-A9B2-32345DF426C8}" type="presParOf" srcId="{E533C5DE-2F13-4F31-A35F-2D21478C3D42}" destId="{50A0EFE9-83CA-4E2C-A74E-3EB35B4DE4F6}" srcOrd="1" destOrd="0" presId="urn:microsoft.com/office/officeart/2005/8/layout/list1"/>
    <dgm:cxn modelId="{986E067D-C509-4277-9B41-AC156D231D10}" type="presParOf" srcId="{CDD9BAEE-F47B-42D7-8CE9-E7FCBB854C82}" destId="{78AED8EC-0F7F-4C3F-A9AF-9AEFCB5D93D0}" srcOrd="9" destOrd="0" presId="urn:microsoft.com/office/officeart/2005/8/layout/list1"/>
    <dgm:cxn modelId="{65AF994A-D76A-4226-9276-BAA56F3A857F}" type="presParOf" srcId="{CDD9BAEE-F47B-42D7-8CE9-E7FCBB854C82}" destId="{A2FA4686-C07D-45C1-A6F6-942333A40D14}" srcOrd="10" destOrd="0" presId="urn:microsoft.com/office/officeart/2005/8/layout/list1"/>
    <dgm:cxn modelId="{B5E625A0-7351-4CFB-8EC1-FC8C7AEC7A55}" type="presParOf" srcId="{CDD9BAEE-F47B-42D7-8CE9-E7FCBB854C82}" destId="{5A6A4421-7E91-4DAB-8647-CCEF227098C3}" srcOrd="11" destOrd="0" presId="urn:microsoft.com/office/officeart/2005/8/layout/list1"/>
    <dgm:cxn modelId="{D702CE2C-F2EA-4089-A8A4-BBF092ED4717}" type="presParOf" srcId="{CDD9BAEE-F47B-42D7-8CE9-E7FCBB854C82}" destId="{5AFCEE42-DC33-417F-9E78-6B51FD530322}" srcOrd="12" destOrd="0" presId="urn:microsoft.com/office/officeart/2005/8/layout/list1"/>
    <dgm:cxn modelId="{FECC298B-EEC7-4EF5-B723-A887F84C243F}" type="presParOf" srcId="{5AFCEE42-DC33-417F-9E78-6B51FD530322}" destId="{C4F8FDE6-DA05-4462-A36E-4645E0818E3B}" srcOrd="0" destOrd="0" presId="urn:microsoft.com/office/officeart/2005/8/layout/list1"/>
    <dgm:cxn modelId="{66F830C6-0782-4730-8A95-CC2FC0FC7895}" type="presParOf" srcId="{5AFCEE42-DC33-417F-9E78-6B51FD530322}" destId="{D0B19DBF-6A57-42E8-84A0-A94F9CF75BB7}" srcOrd="1" destOrd="0" presId="urn:microsoft.com/office/officeart/2005/8/layout/list1"/>
    <dgm:cxn modelId="{8AE8654A-2E39-44F1-9482-09F12B7F835A}" type="presParOf" srcId="{CDD9BAEE-F47B-42D7-8CE9-E7FCBB854C82}" destId="{388537CB-EBF6-4B8C-8F6E-E961131A0BE9}" srcOrd="13" destOrd="0" presId="urn:microsoft.com/office/officeart/2005/8/layout/list1"/>
    <dgm:cxn modelId="{BC8D361E-78BA-4CE7-9F31-8C1CD00C3332}" type="presParOf" srcId="{CDD9BAEE-F47B-42D7-8CE9-E7FCBB854C82}" destId="{02BF0596-041A-4210-876F-2475C0E9BEEB}" srcOrd="14" destOrd="0" presId="urn:microsoft.com/office/officeart/2005/8/layout/list1"/>
    <dgm:cxn modelId="{43FBEE4C-D008-4ACA-AE0F-899CC3FAB244}" type="presParOf" srcId="{CDD9BAEE-F47B-42D7-8CE9-E7FCBB854C82}" destId="{E691BA4C-2627-42D1-B4C1-935936C184A8}" srcOrd="15" destOrd="0" presId="urn:microsoft.com/office/officeart/2005/8/layout/list1"/>
    <dgm:cxn modelId="{A6F97055-082B-4F93-BACE-559464A7D821}" type="presParOf" srcId="{CDD9BAEE-F47B-42D7-8CE9-E7FCBB854C82}" destId="{1D9D7B53-F368-4ACC-AC32-BC0DC6272347}" srcOrd="16" destOrd="0" presId="urn:microsoft.com/office/officeart/2005/8/layout/list1"/>
    <dgm:cxn modelId="{54AC3E02-C11A-4B55-8673-3A02302FC290}" type="presParOf" srcId="{1D9D7B53-F368-4ACC-AC32-BC0DC6272347}" destId="{5CA106D5-6BFE-4813-B6D4-124D16590A8B}" srcOrd="0" destOrd="0" presId="urn:microsoft.com/office/officeart/2005/8/layout/list1"/>
    <dgm:cxn modelId="{84DE2873-7DAF-416B-BF2A-18204C1BBC96}" type="presParOf" srcId="{1D9D7B53-F368-4ACC-AC32-BC0DC6272347}" destId="{E734912E-D0BF-4532-A0D6-6FD00BAC53E3}" srcOrd="1" destOrd="0" presId="urn:microsoft.com/office/officeart/2005/8/layout/list1"/>
    <dgm:cxn modelId="{29EEA5C7-796F-4141-94B6-A9C9FBDA95DA}" type="presParOf" srcId="{CDD9BAEE-F47B-42D7-8CE9-E7FCBB854C82}" destId="{8399E4B3-2595-4A03-BEA6-0469C05C5C1B}" srcOrd="17" destOrd="0" presId="urn:microsoft.com/office/officeart/2005/8/layout/list1"/>
    <dgm:cxn modelId="{DD2C4983-879D-4E13-9F77-B7724A1CA75C}" type="presParOf" srcId="{CDD9BAEE-F47B-42D7-8CE9-E7FCBB854C82}" destId="{67B254DF-03F9-4902-BB8A-D63EFA91BC3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DB5FC4-78AF-47FF-BA89-13A4B3D29E8F}" type="doc">
      <dgm:prSet loTypeId="urn:microsoft.com/office/officeart/2005/8/layout/list1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91391FB-3128-45AA-A9E8-C11FED4AB150}">
      <dgm:prSet custT="1"/>
      <dgm:spPr/>
      <dgm:t>
        <a:bodyPr/>
        <a:lstStyle/>
        <a:p>
          <a:pPr rtl="0"/>
          <a:r>
            <a:rPr lang="en-US" sz="2400" b="1" dirty="0" err="1" smtClean="0"/>
            <a:t>Wi</a:t>
          </a:r>
          <a:r>
            <a:rPr lang="en-US" sz="2400" b="1" dirty="0" smtClean="0"/>
            <a:t> tribe: excellent services but not exactly what it advertises</a:t>
          </a:r>
          <a:endParaRPr lang="en-US" sz="2400" b="1" dirty="0"/>
        </a:p>
      </dgm:t>
    </dgm:pt>
    <dgm:pt modelId="{9E84F21C-99BE-435B-A478-2FABC5B53E7E}" type="parTrans" cxnId="{2EA73A28-3118-44A2-AA7A-78691BBB14A8}">
      <dgm:prSet/>
      <dgm:spPr/>
      <dgm:t>
        <a:bodyPr/>
        <a:lstStyle/>
        <a:p>
          <a:endParaRPr lang="en-US"/>
        </a:p>
      </dgm:t>
    </dgm:pt>
    <dgm:pt modelId="{80A97CC5-1529-47B0-8719-16D592B3D156}" type="sibTrans" cxnId="{2EA73A28-3118-44A2-AA7A-78691BBB14A8}">
      <dgm:prSet/>
      <dgm:spPr/>
      <dgm:t>
        <a:bodyPr/>
        <a:lstStyle/>
        <a:p>
          <a:endParaRPr lang="en-US"/>
        </a:p>
      </dgm:t>
    </dgm:pt>
    <dgm:pt modelId="{62FDA3EC-7415-490B-8603-12E0D3B3B4E1}">
      <dgm:prSet custT="1"/>
      <dgm:spPr/>
      <dgm:t>
        <a:bodyPr/>
        <a:lstStyle/>
        <a:p>
          <a:pPr rtl="0"/>
          <a:r>
            <a:rPr lang="en-US" sz="2000" b="1" dirty="0" smtClean="0"/>
            <a:t>Pizza hut: it is good to eat but not as much as the mouth watering ad seems to be</a:t>
          </a:r>
          <a:endParaRPr lang="en-US" sz="2000" b="1" dirty="0"/>
        </a:p>
      </dgm:t>
    </dgm:pt>
    <dgm:pt modelId="{6DE5017A-579B-4C06-BF5F-C5F6FAC9727B}" type="parTrans" cxnId="{B89718FE-EA0D-43D6-8B51-B88DF03A78DA}">
      <dgm:prSet/>
      <dgm:spPr/>
      <dgm:t>
        <a:bodyPr/>
        <a:lstStyle/>
        <a:p>
          <a:endParaRPr lang="en-US"/>
        </a:p>
      </dgm:t>
    </dgm:pt>
    <dgm:pt modelId="{6367F3EB-8756-430B-BAC2-6C0D13E1DBFD}" type="sibTrans" cxnId="{B89718FE-EA0D-43D6-8B51-B88DF03A78DA}">
      <dgm:prSet/>
      <dgm:spPr/>
      <dgm:t>
        <a:bodyPr/>
        <a:lstStyle/>
        <a:p>
          <a:endParaRPr lang="en-US"/>
        </a:p>
      </dgm:t>
    </dgm:pt>
    <dgm:pt modelId="{8934D04B-7A28-4E83-BFA0-14C6B5B620E7}">
      <dgm:prSet custT="1"/>
      <dgm:spPr/>
      <dgm:t>
        <a:bodyPr/>
        <a:lstStyle/>
        <a:p>
          <a:pPr rtl="0"/>
          <a:r>
            <a:rPr lang="en-US" sz="2400" b="1" dirty="0" smtClean="0"/>
            <a:t>HBL: delivered service is good but not exactly the same as depicted in ads</a:t>
          </a:r>
          <a:endParaRPr lang="en-US" sz="2400" b="1" dirty="0"/>
        </a:p>
      </dgm:t>
    </dgm:pt>
    <dgm:pt modelId="{CDBEE65D-C83C-4034-AF70-F06914B4F18B}" type="parTrans" cxnId="{3B19BDFC-F79D-4A75-8CE1-0D8D143E1F15}">
      <dgm:prSet/>
      <dgm:spPr/>
      <dgm:t>
        <a:bodyPr/>
        <a:lstStyle/>
        <a:p>
          <a:endParaRPr lang="en-US"/>
        </a:p>
      </dgm:t>
    </dgm:pt>
    <dgm:pt modelId="{7EA50A22-F571-4E2A-ABFC-98029BADFCB1}" type="sibTrans" cxnId="{3B19BDFC-F79D-4A75-8CE1-0D8D143E1F15}">
      <dgm:prSet/>
      <dgm:spPr/>
      <dgm:t>
        <a:bodyPr/>
        <a:lstStyle/>
        <a:p>
          <a:endParaRPr lang="en-US"/>
        </a:p>
      </dgm:t>
    </dgm:pt>
    <dgm:pt modelId="{877A9E01-416A-4D79-AE19-851E63E8DEEF}">
      <dgm:prSet custT="1"/>
      <dgm:spPr/>
      <dgm:t>
        <a:bodyPr/>
        <a:lstStyle/>
        <a:p>
          <a:pPr rtl="0"/>
          <a:r>
            <a:rPr lang="en-US" sz="2400" b="1" dirty="0" err="1" smtClean="0"/>
            <a:t>Ufone</a:t>
          </a:r>
          <a:r>
            <a:rPr lang="en-US" sz="2400" b="1" dirty="0" smtClean="0"/>
            <a:t>: Really good but not exactly according to ads</a:t>
          </a:r>
          <a:endParaRPr lang="en-US" sz="2400" b="1" dirty="0"/>
        </a:p>
      </dgm:t>
    </dgm:pt>
    <dgm:pt modelId="{EB16AF32-3112-440D-ADD1-172D6279193B}" type="parTrans" cxnId="{055C277B-AF16-4F55-A006-2B58E4E36926}">
      <dgm:prSet/>
      <dgm:spPr/>
      <dgm:t>
        <a:bodyPr/>
        <a:lstStyle/>
        <a:p>
          <a:endParaRPr lang="en-US"/>
        </a:p>
      </dgm:t>
    </dgm:pt>
    <dgm:pt modelId="{70CCDC95-8104-4CF8-B7B7-B3A41FA7DC63}" type="sibTrans" cxnId="{055C277B-AF16-4F55-A006-2B58E4E36926}">
      <dgm:prSet/>
      <dgm:spPr/>
      <dgm:t>
        <a:bodyPr/>
        <a:lstStyle/>
        <a:p>
          <a:endParaRPr lang="en-US"/>
        </a:p>
      </dgm:t>
    </dgm:pt>
    <dgm:pt modelId="{E0B420D3-C96A-47C9-A63D-5047FA0F0A91}">
      <dgm:prSet custT="1"/>
      <dgm:spPr/>
      <dgm:t>
        <a:bodyPr/>
        <a:lstStyle/>
        <a:p>
          <a:pPr rtl="0"/>
          <a:r>
            <a:rPr lang="en-US" sz="2400" b="1" dirty="0" err="1" smtClean="0"/>
            <a:t>Apcoms</a:t>
          </a:r>
          <a:r>
            <a:rPr lang="en-US" sz="2400" b="1" dirty="0" smtClean="0"/>
            <a:t>: It is good but not as much shown in advertisements</a:t>
          </a:r>
          <a:endParaRPr lang="en-US" sz="2400" b="1" dirty="0"/>
        </a:p>
      </dgm:t>
    </dgm:pt>
    <dgm:pt modelId="{073EEE14-CD5F-4220-8167-19D2E76B524E}" type="parTrans" cxnId="{24A5CD9B-431A-4A8C-AFF8-1BA339627883}">
      <dgm:prSet/>
      <dgm:spPr/>
      <dgm:t>
        <a:bodyPr/>
        <a:lstStyle/>
        <a:p>
          <a:endParaRPr lang="en-IN"/>
        </a:p>
      </dgm:t>
    </dgm:pt>
    <dgm:pt modelId="{0784B855-394A-4371-AAA4-FE5D6008A265}" type="sibTrans" cxnId="{24A5CD9B-431A-4A8C-AFF8-1BA339627883}">
      <dgm:prSet/>
      <dgm:spPr/>
      <dgm:t>
        <a:bodyPr/>
        <a:lstStyle/>
        <a:p>
          <a:endParaRPr lang="en-IN"/>
        </a:p>
      </dgm:t>
    </dgm:pt>
    <dgm:pt modelId="{CDD9BAEE-F47B-42D7-8CE9-E7FCBB854C82}" type="pres">
      <dgm:prSet presAssocID="{89DB5FC4-78AF-47FF-BA89-13A4B3D29E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239C80-74FD-46C8-A51B-A67B2540155C}" type="pres">
      <dgm:prSet presAssocID="{B91391FB-3128-45AA-A9E8-C11FED4AB150}" presName="parentLin" presStyleCnt="0"/>
      <dgm:spPr/>
    </dgm:pt>
    <dgm:pt modelId="{A89EB0CF-8A7F-45A8-B7FF-48CAC1AC1C88}" type="pres">
      <dgm:prSet presAssocID="{B91391FB-3128-45AA-A9E8-C11FED4AB15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F889832-CEBB-4826-B764-1FFB026C2348}" type="pres">
      <dgm:prSet presAssocID="{B91391FB-3128-45AA-A9E8-C11FED4AB150}" presName="parentText" presStyleLbl="node1" presStyleIdx="0" presStyleCnt="5" custLinFactNeighborX="23077" custLinFactNeighborY="283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E2ECA-81F2-40B5-9BE5-0F945387F5C2}" type="pres">
      <dgm:prSet presAssocID="{B91391FB-3128-45AA-A9E8-C11FED4AB150}" presName="negativeSpace" presStyleCnt="0"/>
      <dgm:spPr/>
    </dgm:pt>
    <dgm:pt modelId="{D06DC04E-304C-4420-9583-D8836693E8F3}" type="pres">
      <dgm:prSet presAssocID="{B91391FB-3128-45AA-A9E8-C11FED4AB150}" presName="childText" presStyleLbl="conFgAcc1" presStyleIdx="0" presStyleCnt="5">
        <dgm:presLayoutVars>
          <dgm:bulletEnabled val="1"/>
        </dgm:presLayoutVars>
      </dgm:prSet>
      <dgm:spPr/>
    </dgm:pt>
    <dgm:pt modelId="{55521FB7-CAC4-4B82-9CE8-FBA55CA7F6C0}" type="pres">
      <dgm:prSet presAssocID="{80A97CC5-1529-47B0-8719-16D592B3D156}" presName="spaceBetweenRectangles" presStyleCnt="0"/>
      <dgm:spPr/>
    </dgm:pt>
    <dgm:pt modelId="{281790CD-D1C4-430E-85C1-18C12492D5B5}" type="pres">
      <dgm:prSet presAssocID="{62FDA3EC-7415-490B-8603-12E0D3B3B4E1}" presName="parentLin" presStyleCnt="0"/>
      <dgm:spPr/>
    </dgm:pt>
    <dgm:pt modelId="{737420BC-896A-4E11-B0C0-E3DE41795424}" type="pres">
      <dgm:prSet presAssocID="{62FDA3EC-7415-490B-8603-12E0D3B3B4E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06E10EB-DB74-45A3-A255-3723E432AB54}" type="pres">
      <dgm:prSet presAssocID="{62FDA3EC-7415-490B-8603-12E0D3B3B4E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9B1DA-5A22-4BEA-9356-963131107739}" type="pres">
      <dgm:prSet presAssocID="{62FDA3EC-7415-490B-8603-12E0D3B3B4E1}" presName="negativeSpace" presStyleCnt="0"/>
      <dgm:spPr/>
    </dgm:pt>
    <dgm:pt modelId="{0296C216-4FA7-4773-806A-4572A33CB1EE}" type="pres">
      <dgm:prSet presAssocID="{62FDA3EC-7415-490B-8603-12E0D3B3B4E1}" presName="childText" presStyleLbl="conFgAcc1" presStyleIdx="1" presStyleCnt="5">
        <dgm:presLayoutVars>
          <dgm:bulletEnabled val="1"/>
        </dgm:presLayoutVars>
      </dgm:prSet>
      <dgm:spPr/>
    </dgm:pt>
    <dgm:pt modelId="{4661992C-850E-4E0F-8BD6-39E8A154C4F7}" type="pres">
      <dgm:prSet presAssocID="{6367F3EB-8756-430B-BAC2-6C0D13E1DBFD}" presName="spaceBetweenRectangles" presStyleCnt="0"/>
      <dgm:spPr/>
    </dgm:pt>
    <dgm:pt modelId="{E533C5DE-2F13-4F31-A35F-2D21478C3D42}" type="pres">
      <dgm:prSet presAssocID="{8934D04B-7A28-4E83-BFA0-14C6B5B620E7}" presName="parentLin" presStyleCnt="0"/>
      <dgm:spPr/>
    </dgm:pt>
    <dgm:pt modelId="{26B569B4-BF49-432B-B12D-21EE19DB6B3D}" type="pres">
      <dgm:prSet presAssocID="{8934D04B-7A28-4E83-BFA0-14C6B5B620E7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0A0EFE9-83CA-4E2C-A74E-3EB35B4DE4F6}" type="pres">
      <dgm:prSet presAssocID="{8934D04B-7A28-4E83-BFA0-14C6B5B620E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ED8EC-0F7F-4C3F-A9AF-9AEFCB5D93D0}" type="pres">
      <dgm:prSet presAssocID="{8934D04B-7A28-4E83-BFA0-14C6B5B620E7}" presName="negativeSpace" presStyleCnt="0"/>
      <dgm:spPr/>
    </dgm:pt>
    <dgm:pt modelId="{A2FA4686-C07D-45C1-A6F6-942333A40D14}" type="pres">
      <dgm:prSet presAssocID="{8934D04B-7A28-4E83-BFA0-14C6B5B620E7}" presName="childText" presStyleLbl="conFgAcc1" presStyleIdx="2" presStyleCnt="5">
        <dgm:presLayoutVars>
          <dgm:bulletEnabled val="1"/>
        </dgm:presLayoutVars>
      </dgm:prSet>
      <dgm:spPr/>
    </dgm:pt>
    <dgm:pt modelId="{5A6A4421-7E91-4DAB-8647-CCEF227098C3}" type="pres">
      <dgm:prSet presAssocID="{7EA50A22-F571-4E2A-ABFC-98029BADFCB1}" presName="spaceBetweenRectangles" presStyleCnt="0"/>
      <dgm:spPr/>
    </dgm:pt>
    <dgm:pt modelId="{5AFCEE42-DC33-417F-9E78-6B51FD530322}" type="pres">
      <dgm:prSet presAssocID="{877A9E01-416A-4D79-AE19-851E63E8DEEF}" presName="parentLin" presStyleCnt="0"/>
      <dgm:spPr/>
    </dgm:pt>
    <dgm:pt modelId="{C4F8FDE6-DA05-4462-A36E-4645E0818E3B}" type="pres">
      <dgm:prSet presAssocID="{877A9E01-416A-4D79-AE19-851E63E8DEE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0B19DBF-6A57-42E8-84A0-A94F9CF75BB7}" type="pres">
      <dgm:prSet presAssocID="{877A9E01-416A-4D79-AE19-851E63E8DEE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537CB-EBF6-4B8C-8F6E-E961131A0BE9}" type="pres">
      <dgm:prSet presAssocID="{877A9E01-416A-4D79-AE19-851E63E8DEEF}" presName="negativeSpace" presStyleCnt="0"/>
      <dgm:spPr/>
    </dgm:pt>
    <dgm:pt modelId="{02BF0596-041A-4210-876F-2475C0E9BEEB}" type="pres">
      <dgm:prSet presAssocID="{877A9E01-416A-4D79-AE19-851E63E8DEEF}" presName="childText" presStyleLbl="conFgAcc1" presStyleIdx="3" presStyleCnt="5">
        <dgm:presLayoutVars>
          <dgm:bulletEnabled val="1"/>
        </dgm:presLayoutVars>
      </dgm:prSet>
      <dgm:spPr/>
    </dgm:pt>
    <dgm:pt modelId="{E691BA4C-2627-42D1-B4C1-935936C184A8}" type="pres">
      <dgm:prSet presAssocID="{70CCDC95-8104-4CF8-B7B7-B3A41FA7DC63}" presName="spaceBetweenRectangles" presStyleCnt="0"/>
      <dgm:spPr/>
    </dgm:pt>
    <dgm:pt modelId="{28FF086D-2650-4B00-85EE-8D21681C1517}" type="pres">
      <dgm:prSet presAssocID="{E0B420D3-C96A-47C9-A63D-5047FA0F0A91}" presName="parentLin" presStyleCnt="0"/>
      <dgm:spPr/>
    </dgm:pt>
    <dgm:pt modelId="{47309F5A-88F9-409A-8C63-C5E5784D1669}" type="pres">
      <dgm:prSet presAssocID="{E0B420D3-C96A-47C9-A63D-5047FA0F0A9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8AADEDC-68A0-446D-B99D-6E94B09AB520}" type="pres">
      <dgm:prSet presAssocID="{E0B420D3-C96A-47C9-A63D-5047FA0F0A9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1196A-CFB2-45EF-85D0-25992F3DE569}" type="pres">
      <dgm:prSet presAssocID="{E0B420D3-C96A-47C9-A63D-5047FA0F0A91}" presName="negativeSpace" presStyleCnt="0"/>
      <dgm:spPr/>
    </dgm:pt>
    <dgm:pt modelId="{3343C04B-103E-4FAA-B120-5AF7707D5B3D}" type="pres">
      <dgm:prSet presAssocID="{E0B420D3-C96A-47C9-A63D-5047FA0F0A9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F8B8CBB-6929-4124-A4D8-8CCDA3B998F5}" type="presOf" srcId="{8934D04B-7A28-4E83-BFA0-14C6B5B620E7}" destId="{50A0EFE9-83CA-4E2C-A74E-3EB35B4DE4F6}" srcOrd="1" destOrd="0" presId="urn:microsoft.com/office/officeart/2005/8/layout/list1"/>
    <dgm:cxn modelId="{EE8CA687-C2E3-40D4-A7C7-1C95C36A7213}" type="presOf" srcId="{B91391FB-3128-45AA-A9E8-C11FED4AB150}" destId="{A89EB0CF-8A7F-45A8-B7FF-48CAC1AC1C88}" srcOrd="0" destOrd="0" presId="urn:microsoft.com/office/officeart/2005/8/layout/list1"/>
    <dgm:cxn modelId="{B89718FE-EA0D-43D6-8B51-B88DF03A78DA}" srcId="{89DB5FC4-78AF-47FF-BA89-13A4B3D29E8F}" destId="{62FDA3EC-7415-490B-8603-12E0D3B3B4E1}" srcOrd="1" destOrd="0" parTransId="{6DE5017A-579B-4C06-BF5F-C5F6FAC9727B}" sibTransId="{6367F3EB-8756-430B-BAC2-6C0D13E1DBFD}"/>
    <dgm:cxn modelId="{79C2E33A-F8AA-4C86-9480-502A9D534739}" type="presOf" srcId="{89DB5FC4-78AF-47FF-BA89-13A4B3D29E8F}" destId="{CDD9BAEE-F47B-42D7-8CE9-E7FCBB854C82}" srcOrd="0" destOrd="0" presId="urn:microsoft.com/office/officeart/2005/8/layout/list1"/>
    <dgm:cxn modelId="{3B19BDFC-F79D-4A75-8CE1-0D8D143E1F15}" srcId="{89DB5FC4-78AF-47FF-BA89-13A4B3D29E8F}" destId="{8934D04B-7A28-4E83-BFA0-14C6B5B620E7}" srcOrd="2" destOrd="0" parTransId="{CDBEE65D-C83C-4034-AF70-F06914B4F18B}" sibTransId="{7EA50A22-F571-4E2A-ABFC-98029BADFCB1}"/>
    <dgm:cxn modelId="{24A5CD9B-431A-4A8C-AFF8-1BA339627883}" srcId="{89DB5FC4-78AF-47FF-BA89-13A4B3D29E8F}" destId="{E0B420D3-C96A-47C9-A63D-5047FA0F0A91}" srcOrd="4" destOrd="0" parTransId="{073EEE14-CD5F-4220-8167-19D2E76B524E}" sibTransId="{0784B855-394A-4371-AAA4-FE5D6008A265}"/>
    <dgm:cxn modelId="{2B9DD7AE-F468-4996-8772-72E8DA798708}" type="presOf" srcId="{8934D04B-7A28-4E83-BFA0-14C6B5B620E7}" destId="{26B569B4-BF49-432B-B12D-21EE19DB6B3D}" srcOrd="0" destOrd="0" presId="urn:microsoft.com/office/officeart/2005/8/layout/list1"/>
    <dgm:cxn modelId="{2EA73A28-3118-44A2-AA7A-78691BBB14A8}" srcId="{89DB5FC4-78AF-47FF-BA89-13A4B3D29E8F}" destId="{B91391FB-3128-45AA-A9E8-C11FED4AB150}" srcOrd="0" destOrd="0" parTransId="{9E84F21C-99BE-435B-A478-2FABC5B53E7E}" sibTransId="{80A97CC5-1529-47B0-8719-16D592B3D156}"/>
    <dgm:cxn modelId="{0A229415-2667-41E1-9C58-FB47DE3377A1}" type="presOf" srcId="{E0B420D3-C96A-47C9-A63D-5047FA0F0A91}" destId="{28AADEDC-68A0-446D-B99D-6E94B09AB520}" srcOrd="1" destOrd="0" presId="urn:microsoft.com/office/officeart/2005/8/layout/list1"/>
    <dgm:cxn modelId="{62AD20E3-2FB9-4AFA-81DE-5947B94C4DD3}" type="presOf" srcId="{62FDA3EC-7415-490B-8603-12E0D3B3B4E1}" destId="{C06E10EB-DB74-45A3-A255-3723E432AB54}" srcOrd="1" destOrd="0" presId="urn:microsoft.com/office/officeart/2005/8/layout/list1"/>
    <dgm:cxn modelId="{3AC49878-145D-4D66-95AF-98CD984ADC48}" type="presOf" srcId="{62FDA3EC-7415-490B-8603-12E0D3B3B4E1}" destId="{737420BC-896A-4E11-B0C0-E3DE41795424}" srcOrd="0" destOrd="0" presId="urn:microsoft.com/office/officeart/2005/8/layout/list1"/>
    <dgm:cxn modelId="{65FD2E54-8D8D-41AD-8C29-8A43E0EC88AC}" type="presOf" srcId="{E0B420D3-C96A-47C9-A63D-5047FA0F0A91}" destId="{47309F5A-88F9-409A-8C63-C5E5784D1669}" srcOrd="0" destOrd="0" presId="urn:microsoft.com/office/officeart/2005/8/layout/list1"/>
    <dgm:cxn modelId="{B126DA76-0642-45DA-9382-70CED28AAAE4}" type="presOf" srcId="{877A9E01-416A-4D79-AE19-851E63E8DEEF}" destId="{C4F8FDE6-DA05-4462-A36E-4645E0818E3B}" srcOrd="0" destOrd="0" presId="urn:microsoft.com/office/officeart/2005/8/layout/list1"/>
    <dgm:cxn modelId="{89585AC4-00EF-4DC7-9A65-51685F8BFDD6}" type="presOf" srcId="{B91391FB-3128-45AA-A9E8-C11FED4AB150}" destId="{6F889832-CEBB-4826-B764-1FFB026C2348}" srcOrd="1" destOrd="0" presId="urn:microsoft.com/office/officeart/2005/8/layout/list1"/>
    <dgm:cxn modelId="{055C277B-AF16-4F55-A006-2B58E4E36926}" srcId="{89DB5FC4-78AF-47FF-BA89-13A4B3D29E8F}" destId="{877A9E01-416A-4D79-AE19-851E63E8DEEF}" srcOrd="3" destOrd="0" parTransId="{EB16AF32-3112-440D-ADD1-172D6279193B}" sibTransId="{70CCDC95-8104-4CF8-B7B7-B3A41FA7DC63}"/>
    <dgm:cxn modelId="{41932DF7-9FBD-4A79-B436-B0B32B3BCFA2}" type="presOf" srcId="{877A9E01-416A-4D79-AE19-851E63E8DEEF}" destId="{D0B19DBF-6A57-42E8-84A0-A94F9CF75BB7}" srcOrd="1" destOrd="0" presId="urn:microsoft.com/office/officeart/2005/8/layout/list1"/>
    <dgm:cxn modelId="{535E0B77-6524-45B1-828C-7BB82DF2DF28}" type="presParOf" srcId="{CDD9BAEE-F47B-42D7-8CE9-E7FCBB854C82}" destId="{15239C80-74FD-46C8-A51B-A67B2540155C}" srcOrd="0" destOrd="0" presId="urn:microsoft.com/office/officeart/2005/8/layout/list1"/>
    <dgm:cxn modelId="{5D2D7F96-00A6-4C58-963A-1AAED2DF8186}" type="presParOf" srcId="{15239C80-74FD-46C8-A51B-A67B2540155C}" destId="{A89EB0CF-8A7F-45A8-B7FF-48CAC1AC1C88}" srcOrd="0" destOrd="0" presId="urn:microsoft.com/office/officeart/2005/8/layout/list1"/>
    <dgm:cxn modelId="{8B8CDBBD-A924-48CD-8BE5-B81329A55EEA}" type="presParOf" srcId="{15239C80-74FD-46C8-A51B-A67B2540155C}" destId="{6F889832-CEBB-4826-B764-1FFB026C2348}" srcOrd="1" destOrd="0" presId="urn:microsoft.com/office/officeart/2005/8/layout/list1"/>
    <dgm:cxn modelId="{ED3F52DF-1DFA-4A7F-BC8D-AABBCCB8ABCB}" type="presParOf" srcId="{CDD9BAEE-F47B-42D7-8CE9-E7FCBB854C82}" destId="{C2BE2ECA-81F2-40B5-9BE5-0F945387F5C2}" srcOrd="1" destOrd="0" presId="urn:microsoft.com/office/officeart/2005/8/layout/list1"/>
    <dgm:cxn modelId="{573FEFB8-D3EB-4057-B083-DD6756552D28}" type="presParOf" srcId="{CDD9BAEE-F47B-42D7-8CE9-E7FCBB854C82}" destId="{D06DC04E-304C-4420-9583-D8836693E8F3}" srcOrd="2" destOrd="0" presId="urn:microsoft.com/office/officeart/2005/8/layout/list1"/>
    <dgm:cxn modelId="{31EDA987-9956-49B4-B3D3-271762F4EC9D}" type="presParOf" srcId="{CDD9BAEE-F47B-42D7-8CE9-E7FCBB854C82}" destId="{55521FB7-CAC4-4B82-9CE8-FBA55CA7F6C0}" srcOrd="3" destOrd="0" presId="urn:microsoft.com/office/officeart/2005/8/layout/list1"/>
    <dgm:cxn modelId="{31EFD88B-70E7-4D77-91CA-5982303980DA}" type="presParOf" srcId="{CDD9BAEE-F47B-42D7-8CE9-E7FCBB854C82}" destId="{281790CD-D1C4-430E-85C1-18C12492D5B5}" srcOrd="4" destOrd="0" presId="urn:microsoft.com/office/officeart/2005/8/layout/list1"/>
    <dgm:cxn modelId="{9049D685-476D-4AE2-BEB5-E2365CD2FAF5}" type="presParOf" srcId="{281790CD-D1C4-430E-85C1-18C12492D5B5}" destId="{737420BC-896A-4E11-B0C0-E3DE41795424}" srcOrd="0" destOrd="0" presId="urn:microsoft.com/office/officeart/2005/8/layout/list1"/>
    <dgm:cxn modelId="{0B594956-9E8C-446E-A319-E8C294C0F9D6}" type="presParOf" srcId="{281790CD-D1C4-430E-85C1-18C12492D5B5}" destId="{C06E10EB-DB74-45A3-A255-3723E432AB54}" srcOrd="1" destOrd="0" presId="urn:microsoft.com/office/officeart/2005/8/layout/list1"/>
    <dgm:cxn modelId="{AB492D13-2DD5-4499-9619-BE0F04FC40AC}" type="presParOf" srcId="{CDD9BAEE-F47B-42D7-8CE9-E7FCBB854C82}" destId="{83E9B1DA-5A22-4BEA-9356-963131107739}" srcOrd="5" destOrd="0" presId="urn:microsoft.com/office/officeart/2005/8/layout/list1"/>
    <dgm:cxn modelId="{8F0617E5-FE6D-42AD-B968-A85BD4491267}" type="presParOf" srcId="{CDD9BAEE-F47B-42D7-8CE9-E7FCBB854C82}" destId="{0296C216-4FA7-4773-806A-4572A33CB1EE}" srcOrd="6" destOrd="0" presId="urn:microsoft.com/office/officeart/2005/8/layout/list1"/>
    <dgm:cxn modelId="{E1B517C4-E657-434A-9DF7-68EDE277F9BB}" type="presParOf" srcId="{CDD9BAEE-F47B-42D7-8CE9-E7FCBB854C82}" destId="{4661992C-850E-4E0F-8BD6-39E8A154C4F7}" srcOrd="7" destOrd="0" presId="urn:microsoft.com/office/officeart/2005/8/layout/list1"/>
    <dgm:cxn modelId="{2BF9E01B-2500-4E06-99D5-47422584C8F9}" type="presParOf" srcId="{CDD9BAEE-F47B-42D7-8CE9-E7FCBB854C82}" destId="{E533C5DE-2F13-4F31-A35F-2D21478C3D42}" srcOrd="8" destOrd="0" presId="urn:microsoft.com/office/officeart/2005/8/layout/list1"/>
    <dgm:cxn modelId="{F1BD902F-213D-49B8-B427-85D22B537D05}" type="presParOf" srcId="{E533C5DE-2F13-4F31-A35F-2D21478C3D42}" destId="{26B569B4-BF49-432B-B12D-21EE19DB6B3D}" srcOrd="0" destOrd="0" presId="urn:microsoft.com/office/officeart/2005/8/layout/list1"/>
    <dgm:cxn modelId="{F8B6BA40-D634-48FF-947A-BC8B03823C0E}" type="presParOf" srcId="{E533C5DE-2F13-4F31-A35F-2D21478C3D42}" destId="{50A0EFE9-83CA-4E2C-A74E-3EB35B4DE4F6}" srcOrd="1" destOrd="0" presId="urn:microsoft.com/office/officeart/2005/8/layout/list1"/>
    <dgm:cxn modelId="{C6589C7B-E585-4AD2-A196-AAB3FEE16A6C}" type="presParOf" srcId="{CDD9BAEE-F47B-42D7-8CE9-E7FCBB854C82}" destId="{78AED8EC-0F7F-4C3F-A9AF-9AEFCB5D93D0}" srcOrd="9" destOrd="0" presId="urn:microsoft.com/office/officeart/2005/8/layout/list1"/>
    <dgm:cxn modelId="{6AD35D26-2EB1-443F-A856-3EBFACA14BD4}" type="presParOf" srcId="{CDD9BAEE-F47B-42D7-8CE9-E7FCBB854C82}" destId="{A2FA4686-C07D-45C1-A6F6-942333A40D14}" srcOrd="10" destOrd="0" presId="urn:microsoft.com/office/officeart/2005/8/layout/list1"/>
    <dgm:cxn modelId="{3C84452D-33E7-4979-9C9F-DE4F7489F1D5}" type="presParOf" srcId="{CDD9BAEE-F47B-42D7-8CE9-E7FCBB854C82}" destId="{5A6A4421-7E91-4DAB-8647-CCEF227098C3}" srcOrd="11" destOrd="0" presId="urn:microsoft.com/office/officeart/2005/8/layout/list1"/>
    <dgm:cxn modelId="{FAC8CB96-7A9A-4632-8065-F00B2161A4C5}" type="presParOf" srcId="{CDD9BAEE-F47B-42D7-8CE9-E7FCBB854C82}" destId="{5AFCEE42-DC33-417F-9E78-6B51FD530322}" srcOrd="12" destOrd="0" presId="urn:microsoft.com/office/officeart/2005/8/layout/list1"/>
    <dgm:cxn modelId="{CB072C5D-012F-42FE-8AD1-53A0FB756DC4}" type="presParOf" srcId="{5AFCEE42-DC33-417F-9E78-6B51FD530322}" destId="{C4F8FDE6-DA05-4462-A36E-4645E0818E3B}" srcOrd="0" destOrd="0" presId="urn:microsoft.com/office/officeart/2005/8/layout/list1"/>
    <dgm:cxn modelId="{73791A56-9B42-4CDC-AF1F-90C9E10B8411}" type="presParOf" srcId="{5AFCEE42-DC33-417F-9E78-6B51FD530322}" destId="{D0B19DBF-6A57-42E8-84A0-A94F9CF75BB7}" srcOrd="1" destOrd="0" presId="urn:microsoft.com/office/officeart/2005/8/layout/list1"/>
    <dgm:cxn modelId="{5029E645-0F34-42C5-9172-7611FB404BF7}" type="presParOf" srcId="{CDD9BAEE-F47B-42D7-8CE9-E7FCBB854C82}" destId="{388537CB-EBF6-4B8C-8F6E-E961131A0BE9}" srcOrd="13" destOrd="0" presId="urn:microsoft.com/office/officeart/2005/8/layout/list1"/>
    <dgm:cxn modelId="{2CFA39AD-6185-464E-9869-6EBD0AE9C892}" type="presParOf" srcId="{CDD9BAEE-F47B-42D7-8CE9-E7FCBB854C82}" destId="{02BF0596-041A-4210-876F-2475C0E9BEEB}" srcOrd="14" destOrd="0" presId="urn:microsoft.com/office/officeart/2005/8/layout/list1"/>
    <dgm:cxn modelId="{19FBA467-B850-44BC-885E-0159FB48B677}" type="presParOf" srcId="{CDD9BAEE-F47B-42D7-8CE9-E7FCBB854C82}" destId="{E691BA4C-2627-42D1-B4C1-935936C184A8}" srcOrd="15" destOrd="0" presId="urn:microsoft.com/office/officeart/2005/8/layout/list1"/>
    <dgm:cxn modelId="{EC159C02-A255-45F3-91A4-873EC631581B}" type="presParOf" srcId="{CDD9BAEE-F47B-42D7-8CE9-E7FCBB854C82}" destId="{28FF086D-2650-4B00-85EE-8D21681C1517}" srcOrd="16" destOrd="0" presId="urn:microsoft.com/office/officeart/2005/8/layout/list1"/>
    <dgm:cxn modelId="{DCD95FEE-D6DB-42A7-B02F-A8018105016E}" type="presParOf" srcId="{28FF086D-2650-4B00-85EE-8D21681C1517}" destId="{47309F5A-88F9-409A-8C63-C5E5784D1669}" srcOrd="0" destOrd="0" presId="urn:microsoft.com/office/officeart/2005/8/layout/list1"/>
    <dgm:cxn modelId="{704C2853-F694-4E82-9847-00C1766E93AB}" type="presParOf" srcId="{28FF086D-2650-4B00-85EE-8D21681C1517}" destId="{28AADEDC-68A0-446D-B99D-6E94B09AB520}" srcOrd="1" destOrd="0" presId="urn:microsoft.com/office/officeart/2005/8/layout/list1"/>
    <dgm:cxn modelId="{7ACBCF1B-1C43-4A26-9BF9-D1277AC70954}" type="presParOf" srcId="{CDD9BAEE-F47B-42D7-8CE9-E7FCBB854C82}" destId="{B911196A-CFB2-45EF-85D0-25992F3DE569}" srcOrd="17" destOrd="0" presId="urn:microsoft.com/office/officeart/2005/8/layout/list1"/>
    <dgm:cxn modelId="{E90EF4C8-8493-4B65-90D8-B6475CD58071}" type="presParOf" srcId="{CDD9BAEE-F47B-42D7-8CE9-E7FCBB854C82}" destId="{3343C04B-103E-4FAA-B120-5AF7707D5B3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F81E13-D275-4D28-AD36-91AAAC9B206A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4E25F0-445D-4B62-ABCB-DF7F85CB1DD2}">
      <dgm:prSet custT="1"/>
      <dgm:spPr/>
      <dgm:t>
        <a:bodyPr/>
        <a:lstStyle/>
        <a:p>
          <a:pPr rtl="0"/>
          <a:r>
            <a:rPr lang="en-AU" sz="2800" b="1" dirty="0" smtClean="0"/>
            <a:t>External communications to consumers</a:t>
          </a:r>
          <a:endParaRPr lang="en-US" sz="2800" dirty="0"/>
        </a:p>
      </dgm:t>
    </dgm:pt>
    <dgm:pt modelId="{350CADD0-22A7-4E52-9D2C-5B237B894028}" type="parTrans" cxnId="{8DEE50CA-D154-42E8-BE3B-35BAB694DD25}">
      <dgm:prSet/>
      <dgm:spPr/>
      <dgm:t>
        <a:bodyPr/>
        <a:lstStyle/>
        <a:p>
          <a:endParaRPr lang="en-US"/>
        </a:p>
      </dgm:t>
    </dgm:pt>
    <dgm:pt modelId="{91287D62-1270-4A34-AFE6-5D13D4A33F25}" type="sibTrans" cxnId="{8DEE50CA-D154-42E8-BE3B-35BAB694DD25}">
      <dgm:prSet/>
      <dgm:spPr/>
      <dgm:t>
        <a:bodyPr/>
        <a:lstStyle/>
        <a:p>
          <a:endParaRPr lang="en-US"/>
        </a:p>
      </dgm:t>
    </dgm:pt>
    <dgm:pt modelId="{55858FF5-67FA-4CC0-919A-79AAB4F662AC}" type="pres">
      <dgm:prSet presAssocID="{74F81E13-D275-4D28-AD36-91AAAC9B20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6BA4D9-0C99-49E4-91D5-AAF8DAEE68B9}" type="pres">
      <dgm:prSet presAssocID="{724E25F0-445D-4B62-ABCB-DF7F85CB1DD2}" presName="parentText" presStyleLbl="node1" presStyleIdx="0" presStyleCnt="1" custScaleY="2509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C6FC3-8E13-41AE-BD3C-1BA014A5F04C}" type="presOf" srcId="{724E25F0-445D-4B62-ABCB-DF7F85CB1DD2}" destId="{EE6BA4D9-0C99-49E4-91D5-AAF8DAEE68B9}" srcOrd="0" destOrd="0" presId="urn:microsoft.com/office/officeart/2005/8/layout/vList2"/>
    <dgm:cxn modelId="{59779CDD-F6B0-4B5D-8486-B7A06A0F542B}" type="presOf" srcId="{74F81E13-D275-4D28-AD36-91AAAC9B206A}" destId="{55858FF5-67FA-4CC0-919A-79AAB4F662AC}" srcOrd="0" destOrd="0" presId="urn:microsoft.com/office/officeart/2005/8/layout/vList2"/>
    <dgm:cxn modelId="{8DEE50CA-D154-42E8-BE3B-35BAB694DD25}" srcId="{74F81E13-D275-4D28-AD36-91AAAC9B206A}" destId="{724E25F0-445D-4B62-ABCB-DF7F85CB1DD2}" srcOrd="0" destOrd="0" parTransId="{350CADD0-22A7-4E52-9D2C-5B237B894028}" sibTransId="{91287D62-1270-4A34-AFE6-5D13D4A33F25}"/>
    <dgm:cxn modelId="{013BCC59-0275-43FF-B0B6-13EAB33C4310}" type="presParOf" srcId="{55858FF5-67FA-4CC0-919A-79AAB4F662AC}" destId="{EE6BA4D9-0C99-49E4-91D5-AAF8DAEE68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022374-6F75-4D63-BD01-C1A371EED668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6E43CF6-76DA-4565-9D75-FC4F59A83842}">
      <dgm:prSet custT="1"/>
      <dgm:spPr/>
      <dgm:t>
        <a:bodyPr/>
        <a:lstStyle/>
        <a:p>
          <a:pPr rtl="0"/>
          <a:r>
            <a:rPr lang="en-AU" sz="2800" b="1" dirty="0" smtClean="0"/>
            <a:t>Service delivery</a:t>
          </a:r>
          <a:endParaRPr lang="en-US" sz="2800" dirty="0"/>
        </a:p>
      </dgm:t>
    </dgm:pt>
    <dgm:pt modelId="{CE1704FA-08C7-4FBC-9501-E5BD7C433E9D}" type="parTrans" cxnId="{3914F20A-0C0B-4665-A198-4F1C978A3A49}">
      <dgm:prSet/>
      <dgm:spPr/>
      <dgm:t>
        <a:bodyPr/>
        <a:lstStyle/>
        <a:p>
          <a:endParaRPr lang="en-US"/>
        </a:p>
      </dgm:t>
    </dgm:pt>
    <dgm:pt modelId="{CFB9001A-C3BD-411C-8571-846E5CD1223E}" type="sibTrans" cxnId="{3914F20A-0C0B-4665-A198-4F1C978A3A49}">
      <dgm:prSet/>
      <dgm:spPr/>
      <dgm:t>
        <a:bodyPr/>
        <a:lstStyle/>
        <a:p>
          <a:endParaRPr lang="en-US"/>
        </a:p>
      </dgm:t>
    </dgm:pt>
    <dgm:pt modelId="{AF4468D6-9E06-4AEC-BEA9-540793689A85}" type="pres">
      <dgm:prSet presAssocID="{D6022374-6F75-4D63-BD01-C1A371EED6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D9E8CE-583B-420C-8D67-278B31E96B49}" type="pres">
      <dgm:prSet presAssocID="{B6E43CF6-76DA-4565-9D75-FC4F59A83842}" presName="parentText" presStyleLbl="node1" presStyleIdx="0" presStyleCnt="1" custScaleY="1452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EBB5DC-D7B1-48C7-84BD-5E6A460D5F08}" type="presOf" srcId="{D6022374-6F75-4D63-BD01-C1A371EED668}" destId="{AF4468D6-9E06-4AEC-BEA9-540793689A85}" srcOrd="0" destOrd="0" presId="urn:microsoft.com/office/officeart/2005/8/layout/vList2"/>
    <dgm:cxn modelId="{E00DB024-2285-4569-A75C-B4DE2D36FA65}" type="presOf" srcId="{B6E43CF6-76DA-4565-9D75-FC4F59A83842}" destId="{E5D9E8CE-583B-420C-8D67-278B31E96B49}" srcOrd="0" destOrd="0" presId="urn:microsoft.com/office/officeart/2005/8/layout/vList2"/>
    <dgm:cxn modelId="{3914F20A-0C0B-4665-A198-4F1C978A3A49}" srcId="{D6022374-6F75-4D63-BD01-C1A371EED668}" destId="{B6E43CF6-76DA-4565-9D75-FC4F59A83842}" srcOrd="0" destOrd="0" parTransId="{CE1704FA-08C7-4FBC-9501-E5BD7C433E9D}" sibTransId="{CFB9001A-C3BD-411C-8571-846E5CD1223E}"/>
    <dgm:cxn modelId="{7C2CDA23-D2CB-4C4A-A905-15FDEE94B60A}" type="presParOf" srcId="{AF4468D6-9E06-4AEC-BEA9-540793689A85}" destId="{E5D9E8CE-583B-420C-8D67-278B31E96B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38347A-E8BA-4EC2-B71A-5BB83DDE1101}" type="doc">
      <dgm:prSet loTypeId="urn:microsoft.com/office/officeart/2005/8/layout/vList2" loCatId="list" qsTypeId="urn:microsoft.com/office/officeart/2005/8/quickstyle/3d8" qsCatId="3D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A599AE0-E6DC-4B92-85A0-D224DE252A5C}">
      <dgm:prSet/>
      <dgm:spPr/>
      <dgm:t>
        <a:bodyPr/>
        <a:lstStyle/>
        <a:p>
          <a:pPr rtl="0"/>
          <a:r>
            <a:rPr lang="en-AU" dirty="0" smtClean="0"/>
            <a:t>Closing gap 1: Learn what customers expect</a:t>
          </a:r>
          <a:endParaRPr lang="en-US" dirty="0"/>
        </a:p>
      </dgm:t>
    </dgm:pt>
    <dgm:pt modelId="{81C99AFC-D62C-45D2-BDFB-84A0F8DCD6BD}" type="parTrans" cxnId="{352F52DF-385A-4A2A-9E35-3740FC8FCD15}">
      <dgm:prSet/>
      <dgm:spPr/>
      <dgm:t>
        <a:bodyPr/>
        <a:lstStyle/>
        <a:p>
          <a:endParaRPr lang="en-US"/>
        </a:p>
      </dgm:t>
    </dgm:pt>
    <dgm:pt modelId="{EA67ED55-B91C-4CEB-9F9C-C1909D2B69D2}" type="sibTrans" cxnId="{352F52DF-385A-4A2A-9E35-3740FC8FCD15}">
      <dgm:prSet/>
      <dgm:spPr/>
      <dgm:t>
        <a:bodyPr/>
        <a:lstStyle/>
        <a:p>
          <a:endParaRPr lang="en-US"/>
        </a:p>
      </dgm:t>
    </dgm:pt>
    <dgm:pt modelId="{D6EC3E5C-F0CA-4982-B054-4316BF698B69}" type="pres">
      <dgm:prSet presAssocID="{CD38347A-E8BA-4EC2-B71A-5BB83DDE11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8C7B47-6F76-4C55-8657-901D7EA73C72}" type="pres">
      <dgm:prSet presAssocID="{1A599AE0-E6DC-4B92-85A0-D224DE252A5C}" presName="parentText" presStyleLbl="node1" presStyleIdx="0" presStyleCnt="1" custLinFactNeighborX="6667" custLinFactNeighborY="-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FFF342-8FCE-4CCC-9D5B-EF548FDDE3DB}" type="presOf" srcId="{CD38347A-E8BA-4EC2-B71A-5BB83DDE1101}" destId="{D6EC3E5C-F0CA-4982-B054-4316BF698B69}" srcOrd="0" destOrd="0" presId="urn:microsoft.com/office/officeart/2005/8/layout/vList2"/>
    <dgm:cxn modelId="{DF6E0896-4488-4B9B-ADC7-22A07CAAAD33}" type="presOf" srcId="{1A599AE0-E6DC-4B92-85A0-D224DE252A5C}" destId="{CE8C7B47-6F76-4C55-8657-901D7EA73C72}" srcOrd="0" destOrd="0" presId="urn:microsoft.com/office/officeart/2005/8/layout/vList2"/>
    <dgm:cxn modelId="{352F52DF-385A-4A2A-9E35-3740FC8FCD15}" srcId="{CD38347A-E8BA-4EC2-B71A-5BB83DDE1101}" destId="{1A599AE0-E6DC-4B92-85A0-D224DE252A5C}" srcOrd="0" destOrd="0" parTransId="{81C99AFC-D62C-45D2-BDFB-84A0F8DCD6BD}" sibTransId="{EA67ED55-B91C-4CEB-9F9C-C1909D2B69D2}"/>
    <dgm:cxn modelId="{99A5A2DE-0EF0-43E0-8175-13E7CA2699D7}" type="presParOf" srcId="{D6EC3E5C-F0CA-4982-B054-4316BF698B69}" destId="{CE8C7B47-6F76-4C55-8657-901D7EA73C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B8D469-67D1-408C-97ED-A4F0537A8480}" type="doc">
      <dgm:prSet loTypeId="urn:microsoft.com/office/officeart/2005/8/layout/vList2" loCatId="list" qsTypeId="urn:microsoft.com/office/officeart/2005/8/quickstyle/3d8" qsCatId="3D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2F14DA2-BAEF-492E-9709-C9C5AC291585}">
      <dgm:prSet/>
      <dgm:spPr/>
      <dgm:t>
        <a:bodyPr/>
        <a:lstStyle/>
        <a:p>
          <a:pPr rtl="0"/>
          <a:r>
            <a:rPr lang="en-AU" dirty="0" smtClean="0"/>
            <a:t>Closing gap 2: Establish the right service quality standards</a:t>
          </a:r>
          <a:endParaRPr lang="en-US" dirty="0"/>
        </a:p>
      </dgm:t>
    </dgm:pt>
    <dgm:pt modelId="{E253DB30-6A0F-448A-BA31-7CA217F30F38}" type="parTrans" cxnId="{F34487A8-A04F-4E8D-81E2-8465B9499000}">
      <dgm:prSet/>
      <dgm:spPr/>
      <dgm:t>
        <a:bodyPr/>
        <a:lstStyle/>
        <a:p>
          <a:endParaRPr lang="en-US"/>
        </a:p>
      </dgm:t>
    </dgm:pt>
    <dgm:pt modelId="{234D0829-FA5C-448B-B9F8-5A59F90A52C4}" type="sibTrans" cxnId="{F34487A8-A04F-4E8D-81E2-8465B9499000}">
      <dgm:prSet/>
      <dgm:spPr/>
      <dgm:t>
        <a:bodyPr/>
        <a:lstStyle/>
        <a:p>
          <a:endParaRPr lang="en-US"/>
        </a:p>
      </dgm:t>
    </dgm:pt>
    <dgm:pt modelId="{7B05248C-EC85-4BE2-99AE-3D25279B4280}" type="pres">
      <dgm:prSet presAssocID="{83B8D469-67D1-408C-97ED-A4F0537A84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B3288D-83D3-493C-B05B-82CCBB27816D}" type="pres">
      <dgm:prSet presAssocID="{A2F14DA2-BAEF-492E-9709-C9C5AC291585}" presName="parentText" presStyleLbl="node1" presStyleIdx="0" presStyleCnt="1" custLinFactNeighborX="725" custLinFactNeighborY="9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4487A8-A04F-4E8D-81E2-8465B9499000}" srcId="{83B8D469-67D1-408C-97ED-A4F0537A8480}" destId="{A2F14DA2-BAEF-492E-9709-C9C5AC291585}" srcOrd="0" destOrd="0" parTransId="{E253DB30-6A0F-448A-BA31-7CA217F30F38}" sibTransId="{234D0829-FA5C-448B-B9F8-5A59F90A52C4}"/>
    <dgm:cxn modelId="{EAD02B14-FA32-4226-8EB4-F2B17B31BEDE}" type="presOf" srcId="{83B8D469-67D1-408C-97ED-A4F0537A8480}" destId="{7B05248C-EC85-4BE2-99AE-3D25279B4280}" srcOrd="0" destOrd="0" presId="urn:microsoft.com/office/officeart/2005/8/layout/vList2"/>
    <dgm:cxn modelId="{DE293F56-7A01-4169-ACFA-E78EBBB06B40}" type="presOf" srcId="{A2F14DA2-BAEF-492E-9709-C9C5AC291585}" destId="{28B3288D-83D3-493C-B05B-82CCBB27816D}" srcOrd="0" destOrd="0" presId="urn:microsoft.com/office/officeart/2005/8/layout/vList2"/>
    <dgm:cxn modelId="{A26972D4-6016-4836-9952-043291E565A6}" type="presParOf" srcId="{7B05248C-EC85-4BE2-99AE-3D25279B4280}" destId="{28B3288D-83D3-493C-B05B-82CCBB2781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2D89321-2101-4DA1-89E0-0E90431E9133}" type="doc">
      <dgm:prSet loTypeId="urn:microsoft.com/office/officeart/2005/8/layout/vList2" loCatId="list" qsTypeId="urn:microsoft.com/office/officeart/2005/8/quickstyle/3d8" qsCatId="3D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2BEFB6A-CD05-4D8F-B477-F552F35E3792}">
      <dgm:prSet/>
      <dgm:spPr/>
      <dgm:t>
        <a:bodyPr/>
        <a:lstStyle/>
        <a:p>
          <a:pPr rtl="0"/>
          <a:r>
            <a:rPr lang="en-AU" dirty="0" smtClean="0"/>
            <a:t>Closing gap 3: Ensure that service performance meets standards</a:t>
          </a:r>
          <a:endParaRPr lang="en-US" dirty="0"/>
        </a:p>
      </dgm:t>
    </dgm:pt>
    <dgm:pt modelId="{FD0828B9-E695-4388-9C39-CB8DEA09163E}" type="parTrans" cxnId="{B6F694B1-CC79-4BC9-91F3-F5AD303C3E0F}">
      <dgm:prSet/>
      <dgm:spPr/>
      <dgm:t>
        <a:bodyPr/>
        <a:lstStyle/>
        <a:p>
          <a:endParaRPr lang="en-US"/>
        </a:p>
      </dgm:t>
    </dgm:pt>
    <dgm:pt modelId="{FF2F4814-CD5A-4A9A-A022-CDFB943CF71F}" type="sibTrans" cxnId="{B6F694B1-CC79-4BC9-91F3-F5AD303C3E0F}">
      <dgm:prSet/>
      <dgm:spPr/>
      <dgm:t>
        <a:bodyPr/>
        <a:lstStyle/>
        <a:p>
          <a:endParaRPr lang="en-US"/>
        </a:p>
      </dgm:t>
    </dgm:pt>
    <dgm:pt modelId="{B443240D-69DF-4F5D-9643-D49EC97C452C}" type="pres">
      <dgm:prSet presAssocID="{82D89321-2101-4DA1-89E0-0E90431E91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F7519B-8AAB-4500-BCC4-9CA9BA986209}" type="pres">
      <dgm:prSet presAssocID="{A2BEFB6A-CD05-4D8F-B477-F552F35E37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F694B1-CC79-4BC9-91F3-F5AD303C3E0F}" srcId="{82D89321-2101-4DA1-89E0-0E90431E9133}" destId="{A2BEFB6A-CD05-4D8F-B477-F552F35E3792}" srcOrd="0" destOrd="0" parTransId="{FD0828B9-E695-4388-9C39-CB8DEA09163E}" sibTransId="{FF2F4814-CD5A-4A9A-A022-CDFB943CF71F}"/>
    <dgm:cxn modelId="{551D5270-A040-4111-A4E4-E538910CDD48}" type="presOf" srcId="{82D89321-2101-4DA1-89E0-0E90431E9133}" destId="{B443240D-69DF-4F5D-9643-D49EC97C452C}" srcOrd="0" destOrd="0" presId="urn:microsoft.com/office/officeart/2005/8/layout/vList2"/>
    <dgm:cxn modelId="{33EC2051-2DF5-4706-A89B-0A38283C7A66}" type="presOf" srcId="{A2BEFB6A-CD05-4D8F-B477-F552F35E3792}" destId="{E7F7519B-8AAB-4500-BCC4-9CA9BA986209}" srcOrd="0" destOrd="0" presId="urn:microsoft.com/office/officeart/2005/8/layout/vList2"/>
    <dgm:cxn modelId="{D825A8A4-81DE-4936-BE9C-D686687B73F5}" type="presParOf" srcId="{B443240D-69DF-4F5D-9643-D49EC97C452C}" destId="{E7F7519B-8AAB-4500-BCC4-9CA9BA9862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33C4429-902C-48F6-B252-DE21A7078430}" type="doc">
      <dgm:prSet loTypeId="urn:microsoft.com/office/officeart/2005/8/layout/vList2" loCatId="list" qsTypeId="urn:microsoft.com/office/officeart/2005/8/quickstyle/3d8" qsCatId="3D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EAA1B5D9-18C7-4E06-8013-7950B177795F}">
      <dgm:prSet/>
      <dgm:spPr/>
      <dgm:t>
        <a:bodyPr/>
        <a:lstStyle/>
        <a:p>
          <a:pPr rtl="0"/>
          <a:r>
            <a:rPr lang="en-AU" dirty="0" smtClean="0"/>
            <a:t>Closing gap 4: Ensure that service delivery matches promises</a:t>
          </a:r>
          <a:endParaRPr lang="en-US" dirty="0"/>
        </a:p>
      </dgm:t>
    </dgm:pt>
    <dgm:pt modelId="{DA32E4C4-F91A-46F0-A9CF-30BFB1F9DBBA}" type="parTrans" cxnId="{9E12AA5E-AC46-40DD-B191-6569B70EA30A}">
      <dgm:prSet/>
      <dgm:spPr/>
      <dgm:t>
        <a:bodyPr/>
        <a:lstStyle/>
        <a:p>
          <a:endParaRPr lang="en-US"/>
        </a:p>
      </dgm:t>
    </dgm:pt>
    <dgm:pt modelId="{AF9BECBA-5209-4205-B868-AF4BCCA25E76}" type="sibTrans" cxnId="{9E12AA5E-AC46-40DD-B191-6569B70EA30A}">
      <dgm:prSet/>
      <dgm:spPr/>
      <dgm:t>
        <a:bodyPr/>
        <a:lstStyle/>
        <a:p>
          <a:endParaRPr lang="en-US"/>
        </a:p>
      </dgm:t>
    </dgm:pt>
    <dgm:pt modelId="{C2FD0FE6-3FAE-4902-A43A-D6E28DECBEA9}" type="pres">
      <dgm:prSet presAssocID="{933C4429-902C-48F6-B252-DE21A7078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AF5A5-7081-4A4C-9361-5A19693597DB}" type="pres">
      <dgm:prSet presAssocID="{EAA1B5D9-18C7-4E06-8013-7950B17779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12AA5E-AC46-40DD-B191-6569B70EA30A}" srcId="{933C4429-902C-48F6-B252-DE21A7078430}" destId="{EAA1B5D9-18C7-4E06-8013-7950B177795F}" srcOrd="0" destOrd="0" parTransId="{DA32E4C4-F91A-46F0-A9CF-30BFB1F9DBBA}" sibTransId="{AF9BECBA-5209-4205-B868-AF4BCCA25E76}"/>
    <dgm:cxn modelId="{6B22DBF9-94B8-484C-8F34-988963D2555B}" type="presOf" srcId="{933C4429-902C-48F6-B252-DE21A7078430}" destId="{C2FD0FE6-3FAE-4902-A43A-D6E28DECBEA9}" srcOrd="0" destOrd="0" presId="urn:microsoft.com/office/officeart/2005/8/layout/vList2"/>
    <dgm:cxn modelId="{04AEE281-416E-4800-B16A-E325911248B5}" type="presOf" srcId="{EAA1B5D9-18C7-4E06-8013-7950B177795F}" destId="{23FAF5A5-7081-4A4C-9361-5A19693597DB}" srcOrd="0" destOrd="0" presId="urn:microsoft.com/office/officeart/2005/8/layout/vList2"/>
    <dgm:cxn modelId="{B8AB8ADD-49C3-4AA4-9054-CB1447410266}" type="presParOf" srcId="{C2FD0FE6-3FAE-4902-A43A-D6E28DECBEA9}" destId="{23FAF5A5-7081-4A4C-9361-5A19693597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1295D8-F9D4-41A2-9CB0-204045EC9B98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9E2EBC-C54E-442E-A638-44F927F58AB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en-AU" b="1" dirty="0" smtClean="0"/>
            <a:t>Customer’s   expectations</a:t>
          </a:r>
          <a:endParaRPr lang="en-US" dirty="0"/>
        </a:p>
      </dgm:t>
    </dgm:pt>
    <dgm:pt modelId="{466375C1-ADEE-4186-8216-7C9AFB648474}" type="parTrans" cxnId="{7E7F668D-4CA8-4A24-9F11-5B7304FBD655}">
      <dgm:prSet/>
      <dgm:spPr/>
      <dgm:t>
        <a:bodyPr/>
        <a:lstStyle/>
        <a:p>
          <a:endParaRPr lang="en-US"/>
        </a:p>
      </dgm:t>
    </dgm:pt>
    <dgm:pt modelId="{636A32EC-186B-4858-A22F-937511412226}" type="sibTrans" cxnId="{7E7F668D-4CA8-4A24-9F11-5B7304FBD655}">
      <dgm:prSet/>
      <dgm:spPr/>
      <dgm:t>
        <a:bodyPr/>
        <a:lstStyle/>
        <a:p>
          <a:endParaRPr lang="en-US"/>
        </a:p>
      </dgm:t>
    </dgm:pt>
    <dgm:pt modelId="{670B5E62-380B-4CC1-BB9A-F208549B37AA}" type="pres">
      <dgm:prSet presAssocID="{3E1295D8-F9D4-41A2-9CB0-204045EC9B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F54763-0A6C-4A9F-97F2-76C871447020}" type="pres">
      <dgm:prSet presAssocID="{139E2EBC-C54E-442E-A638-44F927F58AB0}" presName="parentText" presStyleLbl="node1" presStyleIdx="0" presStyleCnt="1" custLinFactNeighborX="-1096" custLinFactNeighborY="-126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3EE916-2419-4718-ADFD-9414F33A18C1}" type="presOf" srcId="{139E2EBC-C54E-442E-A638-44F927F58AB0}" destId="{E7F54763-0A6C-4A9F-97F2-76C871447020}" srcOrd="0" destOrd="0" presId="urn:microsoft.com/office/officeart/2005/8/layout/vList2"/>
    <dgm:cxn modelId="{7E7F668D-4CA8-4A24-9F11-5B7304FBD655}" srcId="{3E1295D8-F9D4-41A2-9CB0-204045EC9B98}" destId="{139E2EBC-C54E-442E-A638-44F927F58AB0}" srcOrd="0" destOrd="0" parTransId="{466375C1-ADEE-4186-8216-7C9AFB648474}" sibTransId="{636A32EC-186B-4858-A22F-937511412226}"/>
    <dgm:cxn modelId="{5024ECB0-35BE-4F9B-A36D-37F1A6BE1B67}" type="presOf" srcId="{3E1295D8-F9D4-41A2-9CB0-204045EC9B98}" destId="{670B5E62-380B-4CC1-BB9A-F208549B37AA}" srcOrd="0" destOrd="0" presId="urn:microsoft.com/office/officeart/2005/8/layout/vList2"/>
    <dgm:cxn modelId="{FC6C6D44-3C9E-42C1-B3AB-1BBFE0E1D7A5}" type="presParOf" srcId="{670B5E62-380B-4CC1-BB9A-F208549B37AA}" destId="{E7F54763-0A6C-4A9F-97F2-76C8714470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D2B183-47EB-4415-AD3C-2E8E97208E0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8FD37-3639-4387-8D71-F0E26CCE70C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en-AU" sz="2000" b="1" dirty="0" smtClean="0"/>
            <a:t>Company’s perceptions of customer expectations</a:t>
          </a:r>
          <a:endParaRPr lang="en-US" sz="2000" dirty="0"/>
        </a:p>
      </dgm:t>
    </dgm:pt>
    <dgm:pt modelId="{3677CF00-979C-4E1D-9AD3-89555F937BFC}" type="parTrans" cxnId="{75314313-EADA-4675-80EF-8BDD6FD94DFE}">
      <dgm:prSet/>
      <dgm:spPr/>
      <dgm:t>
        <a:bodyPr/>
        <a:lstStyle/>
        <a:p>
          <a:endParaRPr lang="en-US"/>
        </a:p>
      </dgm:t>
    </dgm:pt>
    <dgm:pt modelId="{C2DDDCB2-481B-4BDC-A624-6C0E5EA4B1DC}" type="sibTrans" cxnId="{75314313-EADA-4675-80EF-8BDD6FD94DFE}">
      <dgm:prSet/>
      <dgm:spPr/>
      <dgm:t>
        <a:bodyPr/>
        <a:lstStyle/>
        <a:p>
          <a:endParaRPr lang="en-US"/>
        </a:p>
      </dgm:t>
    </dgm:pt>
    <dgm:pt modelId="{AD6A1A35-50EA-4618-9654-E163EE841D9A}" type="pres">
      <dgm:prSet presAssocID="{EAD2B183-47EB-4415-AD3C-2E8E97208E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A0FDF3-BD49-4A50-BE35-76D24B809152}" type="pres">
      <dgm:prSet presAssocID="{F908FD37-3639-4387-8D71-F0E26CCE70C4}" presName="parentText" presStyleLbl="node1" presStyleIdx="0" presStyleCnt="1" custScaleY="2185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DD3ACC-822B-4CF7-BDD3-D7FC65882380}" type="presOf" srcId="{EAD2B183-47EB-4415-AD3C-2E8E97208E0B}" destId="{AD6A1A35-50EA-4618-9654-E163EE841D9A}" srcOrd="0" destOrd="0" presId="urn:microsoft.com/office/officeart/2005/8/layout/vList2"/>
    <dgm:cxn modelId="{7005430D-FB4E-43EA-9824-02629C848A01}" type="presOf" srcId="{F908FD37-3639-4387-8D71-F0E26CCE70C4}" destId="{0CA0FDF3-BD49-4A50-BE35-76D24B809152}" srcOrd="0" destOrd="0" presId="urn:microsoft.com/office/officeart/2005/8/layout/vList2"/>
    <dgm:cxn modelId="{75314313-EADA-4675-80EF-8BDD6FD94DFE}" srcId="{EAD2B183-47EB-4415-AD3C-2E8E97208E0B}" destId="{F908FD37-3639-4387-8D71-F0E26CCE70C4}" srcOrd="0" destOrd="0" parTransId="{3677CF00-979C-4E1D-9AD3-89555F937BFC}" sibTransId="{C2DDDCB2-481B-4BDC-A624-6C0E5EA4B1DC}"/>
    <dgm:cxn modelId="{1F4E511D-6B8C-4C28-8D2B-231EEB24A64C}" type="presParOf" srcId="{AD6A1A35-50EA-4618-9654-E163EE841D9A}" destId="{0CA0FDF3-BD49-4A50-BE35-76D24B8091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DB5FC4-78AF-47FF-BA89-13A4B3D29E8F}" type="doc">
      <dgm:prSet loTypeId="urn:microsoft.com/office/officeart/2005/8/layout/list1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91391FB-3128-45AA-A9E8-C11FED4AB150}">
      <dgm:prSet custT="1"/>
      <dgm:spPr/>
      <dgm:t>
        <a:bodyPr/>
        <a:lstStyle/>
        <a:p>
          <a:pPr rtl="0"/>
          <a:r>
            <a:rPr lang="en-US" sz="2400" b="1" dirty="0" err="1" smtClean="0"/>
            <a:t>Wi</a:t>
          </a:r>
          <a:r>
            <a:rPr lang="en-US" sz="2400" b="1" dirty="0" smtClean="0"/>
            <a:t> tribe: It then started </a:t>
          </a:r>
          <a:r>
            <a:rPr lang="en-US" sz="2400" b="1" dirty="0" err="1" smtClean="0"/>
            <a:t>usb</a:t>
          </a:r>
          <a:r>
            <a:rPr lang="en-US" sz="2400" b="1" dirty="0" smtClean="0"/>
            <a:t> dongle but not up to standard</a:t>
          </a:r>
          <a:endParaRPr lang="en-US" sz="2400" b="1" dirty="0"/>
        </a:p>
      </dgm:t>
    </dgm:pt>
    <dgm:pt modelId="{9E84F21C-99BE-435B-A478-2FABC5B53E7E}" type="parTrans" cxnId="{2EA73A28-3118-44A2-AA7A-78691BBB14A8}">
      <dgm:prSet/>
      <dgm:spPr/>
      <dgm:t>
        <a:bodyPr/>
        <a:lstStyle/>
        <a:p>
          <a:endParaRPr lang="en-US"/>
        </a:p>
      </dgm:t>
    </dgm:pt>
    <dgm:pt modelId="{80A97CC5-1529-47B0-8719-16D592B3D156}" type="sibTrans" cxnId="{2EA73A28-3118-44A2-AA7A-78691BBB14A8}">
      <dgm:prSet/>
      <dgm:spPr/>
      <dgm:t>
        <a:bodyPr/>
        <a:lstStyle/>
        <a:p>
          <a:endParaRPr lang="en-US"/>
        </a:p>
      </dgm:t>
    </dgm:pt>
    <dgm:pt modelId="{62FDA3EC-7415-490B-8603-12E0D3B3B4E1}">
      <dgm:prSet custT="1"/>
      <dgm:spPr/>
      <dgm:t>
        <a:bodyPr/>
        <a:lstStyle/>
        <a:p>
          <a:pPr rtl="0"/>
          <a:r>
            <a:rPr lang="en-US" sz="2400" b="1" dirty="0" smtClean="0"/>
            <a:t>Pizza hut: Started offering Lemon pie and brownies but not of high quality</a:t>
          </a:r>
          <a:endParaRPr lang="en-US" sz="2400" b="1" dirty="0"/>
        </a:p>
      </dgm:t>
    </dgm:pt>
    <dgm:pt modelId="{6DE5017A-579B-4C06-BF5F-C5F6FAC9727B}" type="parTrans" cxnId="{B89718FE-EA0D-43D6-8B51-B88DF03A78DA}">
      <dgm:prSet/>
      <dgm:spPr/>
      <dgm:t>
        <a:bodyPr/>
        <a:lstStyle/>
        <a:p>
          <a:endParaRPr lang="en-US"/>
        </a:p>
      </dgm:t>
    </dgm:pt>
    <dgm:pt modelId="{6367F3EB-8756-430B-BAC2-6C0D13E1DBFD}" type="sibTrans" cxnId="{B89718FE-EA0D-43D6-8B51-B88DF03A78DA}">
      <dgm:prSet/>
      <dgm:spPr/>
      <dgm:t>
        <a:bodyPr/>
        <a:lstStyle/>
        <a:p>
          <a:endParaRPr lang="en-US"/>
        </a:p>
      </dgm:t>
    </dgm:pt>
    <dgm:pt modelId="{8934D04B-7A28-4E83-BFA0-14C6B5B620E7}">
      <dgm:prSet custT="1"/>
      <dgm:spPr/>
      <dgm:t>
        <a:bodyPr/>
        <a:lstStyle/>
        <a:p>
          <a:pPr rtl="0"/>
          <a:r>
            <a:rPr lang="en-US" sz="2400" b="1" dirty="0" smtClean="0"/>
            <a:t>HBL: Started offering online payment but not of excellent quality</a:t>
          </a:r>
          <a:endParaRPr lang="en-US" sz="2400" b="1" dirty="0"/>
        </a:p>
      </dgm:t>
    </dgm:pt>
    <dgm:pt modelId="{CDBEE65D-C83C-4034-AF70-F06914B4F18B}" type="parTrans" cxnId="{3B19BDFC-F79D-4A75-8CE1-0D8D143E1F15}">
      <dgm:prSet/>
      <dgm:spPr/>
      <dgm:t>
        <a:bodyPr/>
        <a:lstStyle/>
        <a:p>
          <a:endParaRPr lang="en-US"/>
        </a:p>
      </dgm:t>
    </dgm:pt>
    <dgm:pt modelId="{7EA50A22-F571-4E2A-ABFC-98029BADFCB1}" type="sibTrans" cxnId="{3B19BDFC-F79D-4A75-8CE1-0D8D143E1F15}">
      <dgm:prSet/>
      <dgm:spPr/>
      <dgm:t>
        <a:bodyPr/>
        <a:lstStyle/>
        <a:p>
          <a:endParaRPr lang="en-US"/>
        </a:p>
      </dgm:t>
    </dgm:pt>
    <dgm:pt modelId="{877A9E01-416A-4D79-AE19-851E63E8DEEF}">
      <dgm:prSet custT="1"/>
      <dgm:spPr/>
      <dgm:t>
        <a:bodyPr/>
        <a:lstStyle/>
        <a:p>
          <a:pPr rtl="0"/>
          <a:r>
            <a:rPr lang="en-US" sz="2400" b="1" dirty="0" err="1" smtClean="0"/>
            <a:t>Ufone</a:t>
          </a:r>
          <a:r>
            <a:rPr lang="en-US" sz="2400" b="1" dirty="0" smtClean="0"/>
            <a:t>: started offering low quality internet services</a:t>
          </a:r>
          <a:endParaRPr lang="en-US" sz="2400" b="1" dirty="0"/>
        </a:p>
      </dgm:t>
    </dgm:pt>
    <dgm:pt modelId="{EB16AF32-3112-440D-ADD1-172D6279193B}" type="parTrans" cxnId="{055C277B-AF16-4F55-A006-2B58E4E36926}">
      <dgm:prSet/>
      <dgm:spPr/>
      <dgm:t>
        <a:bodyPr/>
        <a:lstStyle/>
        <a:p>
          <a:endParaRPr lang="en-US"/>
        </a:p>
      </dgm:t>
    </dgm:pt>
    <dgm:pt modelId="{70CCDC95-8104-4CF8-B7B7-B3A41FA7DC63}" type="sibTrans" cxnId="{055C277B-AF16-4F55-A006-2B58E4E36926}">
      <dgm:prSet/>
      <dgm:spPr/>
      <dgm:t>
        <a:bodyPr/>
        <a:lstStyle/>
        <a:p>
          <a:endParaRPr lang="en-US"/>
        </a:p>
      </dgm:t>
    </dgm:pt>
    <dgm:pt modelId="{EC1636DB-186E-47DE-BCBE-190113F94F3B}">
      <dgm:prSet custT="1"/>
      <dgm:spPr/>
      <dgm:t>
        <a:bodyPr/>
        <a:lstStyle/>
        <a:p>
          <a:pPr rtl="0"/>
          <a:r>
            <a:rPr lang="en-US" sz="2400" b="1" dirty="0" err="1" smtClean="0"/>
            <a:t>Apcoms</a:t>
          </a:r>
          <a:r>
            <a:rPr lang="en-US" sz="2400" b="1" dirty="0" smtClean="0"/>
            <a:t>: Started offering management degree but not HEC recognized</a:t>
          </a:r>
          <a:endParaRPr lang="en-US" sz="2400" b="1" dirty="0"/>
        </a:p>
      </dgm:t>
    </dgm:pt>
    <dgm:pt modelId="{7A4C24B8-8CC9-4999-979C-C72966290C1D}" type="parTrans" cxnId="{953D4410-CB5A-4DB2-B958-22ED46077969}">
      <dgm:prSet/>
      <dgm:spPr/>
    </dgm:pt>
    <dgm:pt modelId="{B3222EC0-10F0-498E-B0BF-26CB7CD19191}" type="sibTrans" cxnId="{953D4410-CB5A-4DB2-B958-22ED46077969}">
      <dgm:prSet/>
      <dgm:spPr/>
    </dgm:pt>
    <dgm:pt modelId="{CDD9BAEE-F47B-42D7-8CE9-E7FCBB854C82}" type="pres">
      <dgm:prSet presAssocID="{89DB5FC4-78AF-47FF-BA89-13A4B3D29E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239C80-74FD-46C8-A51B-A67B2540155C}" type="pres">
      <dgm:prSet presAssocID="{B91391FB-3128-45AA-A9E8-C11FED4AB150}" presName="parentLin" presStyleCnt="0"/>
      <dgm:spPr/>
    </dgm:pt>
    <dgm:pt modelId="{A89EB0CF-8A7F-45A8-B7FF-48CAC1AC1C88}" type="pres">
      <dgm:prSet presAssocID="{B91391FB-3128-45AA-A9E8-C11FED4AB15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F889832-CEBB-4826-B764-1FFB026C2348}" type="pres">
      <dgm:prSet presAssocID="{B91391FB-3128-45AA-A9E8-C11FED4AB150}" presName="parentText" presStyleLbl="node1" presStyleIdx="0" presStyleCnt="5" custLinFactNeighborX="23077" custLinFactNeighborY="283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E2ECA-81F2-40B5-9BE5-0F945387F5C2}" type="pres">
      <dgm:prSet presAssocID="{B91391FB-3128-45AA-A9E8-C11FED4AB150}" presName="negativeSpace" presStyleCnt="0"/>
      <dgm:spPr/>
    </dgm:pt>
    <dgm:pt modelId="{D06DC04E-304C-4420-9583-D8836693E8F3}" type="pres">
      <dgm:prSet presAssocID="{B91391FB-3128-45AA-A9E8-C11FED4AB150}" presName="childText" presStyleLbl="conFgAcc1" presStyleIdx="0" presStyleCnt="5">
        <dgm:presLayoutVars>
          <dgm:bulletEnabled val="1"/>
        </dgm:presLayoutVars>
      </dgm:prSet>
      <dgm:spPr/>
    </dgm:pt>
    <dgm:pt modelId="{55521FB7-CAC4-4B82-9CE8-FBA55CA7F6C0}" type="pres">
      <dgm:prSet presAssocID="{80A97CC5-1529-47B0-8719-16D592B3D156}" presName="spaceBetweenRectangles" presStyleCnt="0"/>
      <dgm:spPr/>
    </dgm:pt>
    <dgm:pt modelId="{281790CD-D1C4-430E-85C1-18C12492D5B5}" type="pres">
      <dgm:prSet presAssocID="{62FDA3EC-7415-490B-8603-12E0D3B3B4E1}" presName="parentLin" presStyleCnt="0"/>
      <dgm:spPr/>
    </dgm:pt>
    <dgm:pt modelId="{737420BC-896A-4E11-B0C0-E3DE41795424}" type="pres">
      <dgm:prSet presAssocID="{62FDA3EC-7415-490B-8603-12E0D3B3B4E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06E10EB-DB74-45A3-A255-3723E432AB54}" type="pres">
      <dgm:prSet presAssocID="{62FDA3EC-7415-490B-8603-12E0D3B3B4E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9B1DA-5A22-4BEA-9356-963131107739}" type="pres">
      <dgm:prSet presAssocID="{62FDA3EC-7415-490B-8603-12E0D3B3B4E1}" presName="negativeSpace" presStyleCnt="0"/>
      <dgm:spPr/>
    </dgm:pt>
    <dgm:pt modelId="{0296C216-4FA7-4773-806A-4572A33CB1EE}" type="pres">
      <dgm:prSet presAssocID="{62FDA3EC-7415-490B-8603-12E0D3B3B4E1}" presName="childText" presStyleLbl="conFgAcc1" presStyleIdx="1" presStyleCnt="5">
        <dgm:presLayoutVars>
          <dgm:bulletEnabled val="1"/>
        </dgm:presLayoutVars>
      </dgm:prSet>
      <dgm:spPr/>
    </dgm:pt>
    <dgm:pt modelId="{4661992C-850E-4E0F-8BD6-39E8A154C4F7}" type="pres">
      <dgm:prSet presAssocID="{6367F3EB-8756-430B-BAC2-6C0D13E1DBFD}" presName="spaceBetweenRectangles" presStyleCnt="0"/>
      <dgm:spPr/>
    </dgm:pt>
    <dgm:pt modelId="{E533C5DE-2F13-4F31-A35F-2D21478C3D42}" type="pres">
      <dgm:prSet presAssocID="{8934D04B-7A28-4E83-BFA0-14C6B5B620E7}" presName="parentLin" presStyleCnt="0"/>
      <dgm:spPr/>
    </dgm:pt>
    <dgm:pt modelId="{26B569B4-BF49-432B-B12D-21EE19DB6B3D}" type="pres">
      <dgm:prSet presAssocID="{8934D04B-7A28-4E83-BFA0-14C6B5B620E7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0A0EFE9-83CA-4E2C-A74E-3EB35B4DE4F6}" type="pres">
      <dgm:prSet presAssocID="{8934D04B-7A28-4E83-BFA0-14C6B5B620E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ED8EC-0F7F-4C3F-A9AF-9AEFCB5D93D0}" type="pres">
      <dgm:prSet presAssocID="{8934D04B-7A28-4E83-BFA0-14C6B5B620E7}" presName="negativeSpace" presStyleCnt="0"/>
      <dgm:spPr/>
    </dgm:pt>
    <dgm:pt modelId="{A2FA4686-C07D-45C1-A6F6-942333A40D14}" type="pres">
      <dgm:prSet presAssocID="{8934D04B-7A28-4E83-BFA0-14C6B5B620E7}" presName="childText" presStyleLbl="conFgAcc1" presStyleIdx="2" presStyleCnt="5">
        <dgm:presLayoutVars>
          <dgm:bulletEnabled val="1"/>
        </dgm:presLayoutVars>
      </dgm:prSet>
      <dgm:spPr/>
    </dgm:pt>
    <dgm:pt modelId="{5A6A4421-7E91-4DAB-8647-CCEF227098C3}" type="pres">
      <dgm:prSet presAssocID="{7EA50A22-F571-4E2A-ABFC-98029BADFCB1}" presName="spaceBetweenRectangles" presStyleCnt="0"/>
      <dgm:spPr/>
    </dgm:pt>
    <dgm:pt modelId="{5AFCEE42-DC33-417F-9E78-6B51FD530322}" type="pres">
      <dgm:prSet presAssocID="{877A9E01-416A-4D79-AE19-851E63E8DEEF}" presName="parentLin" presStyleCnt="0"/>
      <dgm:spPr/>
    </dgm:pt>
    <dgm:pt modelId="{C4F8FDE6-DA05-4462-A36E-4645E0818E3B}" type="pres">
      <dgm:prSet presAssocID="{877A9E01-416A-4D79-AE19-851E63E8DEE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0B19DBF-6A57-42E8-84A0-A94F9CF75BB7}" type="pres">
      <dgm:prSet presAssocID="{877A9E01-416A-4D79-AE19-851E63E8DEE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537CB-EBF6-4B8C-8F6E-E961131A0BE9}" type="pres">
      <dgm:prSet presAssocID="{877A9E01-416A-4D79-AE19-851E63E8DEEF}" presName="negativeSpace" presStyleCnt="0"/>
      <dgm:spPr/>
    </dgm:pt>
    <dgm:pt modelId="{02BF0596-041A-4210-876F-2475C0E9BEEB}" type="pres">
      <dgm:prSet presAssocID="{877A9E01-416A-4D79-AE19-851E63E8DEEF}" presName="childText" presStyleLbl="conFgAcc1" presStyleIdx="3" presStyleCnt="5">
        <dgm:presLayoutVars>
          <dgm:bulletEnabled val="1"/>
        </dgm:presLayoutVars>
      </dgm:prSet>
      <dgm:spPr/>
    </dgm:pt>
    <dgm:pt modelId="{E691BA4C-2627-42D1-B4C1-935936C184A8}" type="pres">
      <dgm:prSet presAssocID="{70CCDC95-8104-4CF8-B7B7-B3A41FA7DC63}" presName="spaceBetweenRectangles" presStyleCnt="0"/>
      <dgm:spPr/>
    </dgm:pt>
    <dgm:pt modelId="{254F6126-B247-4A9F-9392-3F76989DFE23}" type="pres">
      <dgm:prSet presAssocID="{EC1636DB-186E-47DE-BCBE-190113F94F3B}" presName="parentLin" presStyleCnt="0"/>
      <dgm:spPr/>
    </dgm:pt>
    <dgm:pt modelId="{6F9FA5DE-6AE0-4FB6-AE60-A5CB2EAEA126}" type="pres">
      <dgm:prSet presAssocID="{EC1636DB-186E-47DE-BCBE-190113F94F3B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A5D90211-DDB5-437C-8946-1D92247A35AC}" type="pres">
      <dgm:prSet presAssocID="{EC1636DB-186E-47DE-BCBE-190113F94F3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1EA56-5FF2-47FC-BC02-2A5AB0A189F4}" type="pres">
      <dgm:prSet presAssocID="{EC1636DB-186E-47DE-BCBE-190113F94F3B}" presName="negativeSpace" presStyleCnt="0"/>
      <dgm:spPr/>
    </dgm:pt>
    <dgm:pt modelId="{9E1A753A-D896-446B-B2A8-C6E164BA3C33}" type="pres">
      <dgm:prSet presAssocID="{EC1636DB-186E-47DE-BCBE-190113F94F3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55C277B-AF16-4F55-A006-2B58E4E36926}" srcId="{89DB5FC4-78AF-47FF-BA89-13A4B3D29E8F}" destId="{877A9E01-416A-4D79-AE19-851E63E8DEEF}" srcOrd="3" destOrd="0" parTransId="{EB16AF32-3112-440D-ADD1-172D6279193B}" sibTransId="{70CCDC95-8104-4CF8-B7B7-B3A41FA7DC63}"/>
    <dgm:cxn modelId="{27D7E08B-2C75-49EF-85B6-1C2C6EAE0880}" type="presOf" srcId="{B91391FB-3128-45AA-A9E8-C11FED4AB150}" destId="{A89EB0CF-8A7F-45A8-B7FF-48CAC1AC1C88}" srcOrd="0" destOrd="0" presId="urn:microsoft.com/office/officeart/2005/8/layout/list1"/>
    <dgm:cxn modelId="{C7CDDB3B-4ED1-437D-AB12-0CBCC4DDB662}" type="presOf" srcId="{8934D04B-7A28-4E83-BFA0-14C6B5B620E7}" destId="{26B569B4-BF49-432B-B12D-21EE19DB6B3D}" srcOrd="0" destOrd="0" presId="urn:microsoft.com/office/officeart/2005/8/layout/list1"/>
    <dgm:cxn modelId="{A21073D3-53EC-4ABD-B7ED-7275C337BDD1}" type="presOf" srcId="{89DB5FC4-78AF-47FF-BA89-13A4B3D29E8F}" destId="{CDD9BAEE-F47B-42D7-8CE9-E7FCBB854C82}" srcOrd="0" destOrd="0" presId="urn:microsoft.com/office/officeart/2005/8/layout/list1"/>
    <dgm:cxn modelId="{74D8D655-94C0-446A-AFB1-A4815B763AD1}" type="presOf" srcId="{62FDA3EC-7415-490B-8603-12E0D3B3B4E1}" destId="{C06E10EB-DB74-45A3-A255-3723E432AB54}" srcOrd="1" destOrd="0" presId="urn:microsoft.com/office/officeart/2005/8/layout/list1"/>
    <dgm:cxn modelId="{958695E3-CAE1-41A9-A02C-377B98EDA8E5}" type="presOf" srcId="{B91391FB-3128-45AA-A9E8-C11FED4AB150}" destId="{6F889832-CEBB-4826-B764-1FFB026C2348}" srcOrd="1" destOrd="0" presId="urn:microsoft.com/office/officeart/2005/8/layout/list1"/>
    <dgm:cxn modelId="{953D4410-CB5A-4DB2-B958-22ED46077969}" srcId="{89DB5FC4-78AF-47FF-BA89-13A4B3D29E8F}" destId="{EC1636DB-186E-47DE-BCBE-190113F94F3B}" srcOrd="4" destOrd="0" parTransId="{7A4C24B8-8CC9-4999-979C-C72966290C1D}" sibTransId="{B3222EC0-10F0-498E-B0BF-26CB7CD19191}"/>
    <dgm:cxn modelId="{50A52C87-6CFA-4E6A-92FD-72040A2C8AA2}" type="presOf" srcId="{EC1636DB-186E-47DE-BCBE-190113F94F3B}" destId="{A5D90211-DDB5-437C-8946-1D92247A35AC}" srcOrd="1" destOrd="0" presId="urn:microsoft.com/office/officeart/2005/8/layout/list1"/>
    <dgm:cxn modelId="{B89718FE-EA0D-43D6-8B51-B88DF03A78DA}" srcId="{89DB5FC4-78AF-47FF-BA89-13A4B3D29E8F}" destId="{62FDA3EC-7415-490B-8603-12E0D3B3B4E1}" srcOrd="1" destOrd="0" parTransId="{6DE5017A-579B-4C06-BF5F-C5F6FAC9727B}" sibTransId="{6367F3EB-8756-430B-BAC2-6C0D13E1DBFD}"/>
    <dgm:cxn modelId="{14E630AE-E7E3-4B55-90D5-F674B75D843B}" type="presOf" srcId="{877A9E01-416A-4D79-AE19-851E63E8DEEF}" destId="{D0B19DBF-6A57-42E8-84A0-A94F9CF75BB7}" srcOrd="1" destOrd="0" presId="urn:microsoft.com/office/officeart/2005/8/layout/list1"/>
    <dgm:cxn modelId="{025DC83C-C243-4CD0-926A-B01AD9B32149}" type="presOf" srcId="{62FDA3EC-7415-490B-8603-12E0D3B3B4E1}" destId="{737420BC-896A-4E11-B0C0-E3DE41795424}" srcOrd="0" destOrd="0" presId="urn:microsoft.com/office/officeart/2005/8/layout/list1"/>
    <dgm:cxn modelId="{3523CE79-6394-42E3-A0F5-2CBB76CD849E}" type="presOf" srcId="{EC1636DB-186E-47DE-BCBE-190113F94F3B}" destId="{6F9FA5DE-6AE0-4FB6-AE60-A5CB2EAEA126}" srcOrd="0" destOrd="0" presId="urn:microsoft.com/office/officeart/2005/8/layout/list1"/>
    <dgm:cxn modelId="{3313EC60-C42E-4E94-8A10-5256B579D99C}" type="presOf" srcId="{8934D04B-7A28-4E83-BFA0-14C6B5B620E7}" destId="{50A0EFE9-83CA-4E2C-A74E-3EB35B4DE4F6}" srcOrd="1" destOrd="0" presId="urn:microsoft.com/office/officeart/2005/8/layout/list1"/>
    <dgm:cxn modelId="{3B19BDFC-F79D-4A75-8CE1-0D8D143E1F15}" srcId="{89DB5FC4-78AF-47FF-BA89-13A4B3D29E8F}" destId="{8934D04B-7A28-4E83-BFA0-14C6B5B620E7}" srcOrd="2" destOrd="0" parTransId="{CDBEE65D-C83C-4034-AF70-F06914B4F18B}" sibTransId="{7EA50A22-F571-4E2A-ABFC-98029BADFCB1}"/>
    <dgm:cxn modelId="{2EA73A28-3118-44A2-AA7A-78691BBB14A8}" srcId="{89DB5FC4-78AF-47FF-BA89-13A4B3D29E8F}" destId="{B91391FB-3128-45AA-A9E8-C11FED4AB150}" srcOrd="0" destOrd="0" parTransId="{9E84F21C-99BE-435B-A478-2FABC5B53E7E}" sibTransId="{80A97CC5-1529-47B0-8719-16D592B3D156}"/>
    <dgm:cxn modelId="{F120562E-EDF0-4A35-96BB-005BAFBE5834}" type="presOf" srcId="{877A9E01-416A-4D79-AE19-851E63E8DEEF}" destId="{C4F8FDE6-DA05-4462-A36E-4645E0818E3B}" srcOrd="0" destOrd="0" presId="urn:microsoft.com/office/officeart/2005/8/layout/list1"/>
    <dgm:cxn modelId="{F10FA2C3-3319-4850-9B75-E6CC02E87FAB}" type="presParOf" srcId="{CDD9BAEE-F47B-42D7-8CE9-E7FCBB854C82}" destId="{15239C80-74FD-46C8-A51B-A67B2540155C}" srcOrd="0" destOrd="0" presId="urn:microsoft.com/office/officeart/2005/8/layout/list1"/>
    <dgm:cxn modelId="{3C8EB230-0266-432F-8F18-6F916E2B3056}" type="presParOf" srcId="{15239C80-74FD-46C8-A51B-A67B2540155C}" destId="{A89EB0CF-8A7F-45A8-B7FF-48CAC1AC1C88}" srcOrd="0" destOrd="0" presId="urn:microsoft.com/office/officeart/2005/8/layout/list1"/>
    <dgm:cxn modelId="{0336C9F4-D3A3-4D52-89CE-8E9A14072FF6}" type="presParOf" srcId="{15239C80-74FD-46C8-A51B-A67B2540155C}" destId="{6F889832-CEBB-4826-B764-1FFB026C2348}" srcOrd="1" destOrd="0" presId="urn:microsoft.com/office/officeart/2005/8/layout/list1"/>
    <dgm:cxn modelId="{05B19841-0F83-4CAF-A328-594C47663BD3}" type="presParOf" srcId="{CDD9BAEE-F47B-42D7-8CE9-E7FCBB854C82}" destId="{C2BE2ECA-81F2-40B5-9BE5-0F945387F5C2}" srcOrd="1" destOrd="0" presId="urn:microsoft.com/office/officeart/2005/8/layout/list1"/>
    <dgm:cxn modelId="{75EA6482-9E74-4B60-9B22-C753BE1B74AD}" type="presParOf" srcId="{CDD9BAEE-F47B-42D7-8CE9-E7FCBB854C82}" destId="{D06DC04E-304C-4420-9583-D8836693E8F3}" srcOrd="2" destOrd="0" presId="urn:microsoft.com/office/officeart/2005/8/layout/list1"/>
    <dgm:cxn modelId="{C9A40148-2A41-4043-88E9-7A4C2655C11A}" type="presParOf" srcId="{CDD9BAEE-F47B-42D7-8CE9-E7FCBB854C82}" destId="{55521FB7-CAC4-4B82-9CE8-FBA55CA7F6C0}" srcOrd="3" destOrd="0" presId="urn:microsoft.com/office/officeart/2005/8/layout/list1"/>
    <dgm:cxn modelId="{2286E1A7-B406-45B2-ABC0-9847277BCF96}" type="presParOf" srcId="{CDD9BAEE-F47B-42D7-8CE9-E7FCBB854C82}" destId="{281790CD-D1C4-430E-85C1-18C12492D5B5}" srcOrd="4" destOrd="0" presId="urn:microsoft.com/office/officeart/2005/8/layout/list1"/>
    <dgm:cxn modelId="{62954A38-BF29-491D-93E5-600300570F5F}" type="presParOf" srcId="{281790CD-D1C4-430E-85C1-18C12492D5B5}" destId="{737420BC-896A-4E11-B0C0-E3DE41795424}" srcOrd="0" destOrd="0" presId="urn:microsoft.com/office/officeart/2005/8/layout/list1"/>
    <dgm:cxn modelId="{08166BE1-2511-467A-A098-40BC1B98B87C}" type="presParOf" srcId="{281790CD-D1C4-430E-85C1-18C12492D5B5}" destId="{C06E10EB-DB74-45A3-A255-3723E432AB54}" srcOrd="1" destOrd="0" presId="urn:microsoft.com/office/officeart/2005/8/layout/list1"/>
    <dgm:cxn modelId="{8713FFAB-813B-422A-B760-8FE97AD723BF}" type="presParOf" srcId="{CDD9BAEE-F47B-42D7-8CE9-E7FCBB854C82}" destId="{83E9B1DA-5A22-4BEA-9356-963131107739}" srcOrd="5" destOrd="0" presId="urn:microsoft.com/office/officeart/2005/8/layout/list1"/>
    <dgm:cxn modelId="{4306EEF8-23EB-44D5-B9C9-82B8A50B7967}" type="presParOf" srcId="{CDD9BAEE-F47B-42D7-8CE9-E7FCBB854C82}" destId="{0296C216-4FA7-4773-806A-4572A33CB1EE}" srcOrd="6" destOrd="0" presId="urn:microsoft.com/office/officeart/2005/8/layout/list1"/>
    <dgm:cxn modelId="{AC45881A-021E-4ECF-8B29-1B1356EB4F07}" type="presParOf" srcId="{CDD9BAEE-F47B-42D7-8CE9-E7FCBB854C82}" destId="{4661992C-850E-4E0F-8BD6-39E8A154C4F7}" srcOrd="7" destOrd="0" presId="urn:microsoft.com/office/officeart/2005/8/layout/list1"/>
    <dgm:cxn modelId="{579F09CB-268D-4496-A82D-06F63CF49700}" type="presParOf" srcId="{CDD9BAEE-F47B-42D7-8CE9-E7FCBB854C82}" destId="{E533C5DE-2F13-4F31-A35F-2D21478C3D42}" srcOrd="8" destOrd="0" presId="urn:microsoft.com/office/officeart/2005/8/layout/list1"/>
    <dgm:cxn modelId="{C013D00E-DC22-4E46-A476-9783F26C585F}" type="presParOf" srcId="{E533C5DE-2F13-4F31-A35F-2D21478C3D42}" destId="{26B569B4-BF49-432B-B12D-21EE19DB6B3D}" srcOrd="0" destOrd="0" presId="urn:microsoft.com/office/officeart/2005/8/layout/list1"/>
    <dgm:cxn modelId="{DEDB4DF7-53A3-43C7-8853-06191608627F}" type="presParOf" srcId="{E533C5DE-2F13-4F31-A35F-2D21478C3D42}" destId="{50A0EFE9-83CA-4E2C-A74E-3EB35B4DE4F6}" srcOrd="1" destOrd="0" presId="urn:microsoft.com/office/officeart/2005/8/layout/list1"/>
    <dgm:cxn modelId="{89293606-3781-46C2-BC14-EB9B4C99C751}" type="presParOf" srcId="{CDD9BAEE-F47B-42D7-8CE9-E7FCBB854C82}" destId="{78AED8EC-0F7F-4C3F-A9AF-9AEFCB5D93D0}" srcOrd="9" destOrd="0" presId="urn:microsoft.com/office/officeart/2005/8/layout/list1"/>
    <dgm:cxn modelId="{FF1804AE-3074-484A-A540-3AD797148C55}" type="presParOf" srcId="{CDD9BAEE-F47B-42D7-8CE9-E7FCBB854C82}" destId="{A2FA4686-C07D-45C1-A6F6-942333A40D14}" srcOrd="10" destOrd="0" presId="urn:microsoft.com/office/officeart/2005/8/layout/list1"/>
    <dgm:cxn modelId="{D28B1298-4CA0-41B8-8E3E-1A687F43A2A1}" type="presParOf" srcId="{CDD9BAEE-F47B-42D7-8CE9-E7FCBB854C82}" destId="{5A6A4421-7E91-4DAB-8647-CCEF227098C3}" srcOrd="11" destOrd="0" presId="urn:microsoft.com/office/officeart/2005/8/layout/list1"/>
    <dgm:cxn modelId="{25136BFA-A62C-45F4-B629-07A65C5673AD}" type="presParOf" srcId="{CDD9BAEE-F47B-42D7-8CE9-E7FCBB854C82}" destId="{5AFCEE42-DC33-417F-9E78-6B51FD530322}" srcOrd="12" destOrd="0" presId="urn:microsoft.com/office/officeart/2005/8/layout/list1"/>
    <dgm:cxn modelId="{04E3CFCD-D903-420A-A4E5-81883604390E}" type="presParOf" srcId="{5AFCEE42-DC33-417F-9E78-6B51FD530322}" destId="{C4F8FDE6-DA05-4462-A36E-4645E0818E3B}" srcOrd="0" destOrd="0" presId="urn:microsoft.com/office/officeart/2005/8/layout/list1"/>
    <dgm:cxn modelId="{EE968621-668F-4E08-93C3-41E7DC356D86}" type="presParOf" srcId="{5AFCEE42-DC33-417F-9E78-6B51FD530322}" destId="{D0B19DBF-6A57-42E8-84A0-A94F9CF75BB7}" srcOrd="1" destOrd="0" presId="urn:microsoft.com/office/officeart/2005/8/layout/list1"/>
    <dgm:cxn modelId="{FB597F5C-9710-49ED-AF34-CB56F1D23617}" type="presParOf" srcId="{CDD9BAEE-F47B-42D7-8CE9-E7FCBB854C82}" destId="{388537CB-EBF6-4B8C-8F6E-E961131A0BE9}" srcOrd="13" destOrd="0" presId="urn:microsoft.com/office/officeart/2005/8/layout/list1"/>
    <dgm:cxn modelId="{10B30291-0441-4E9F-AF5E-DFA83C62826F}" type="presParOf" srcId="{CDD9BAEE-F47B-42D7-8CE9-E7FCBB854C82}" destId="{02BF0596-041A-4210-876F-2475C0E9BEEB}" srcOrd="14" destOrd="0" presId="urn:microsoft.com/office/officeart/2005/8/layout/list1"/>
    <dgm:cxn modelId="{7E9758A2-0B50-4E8E-BA92-F365BCB83F11}" type="presParOf" srcId="{CDD9BAEE-F47B-42D7-8CE9-E7FCBB854C82}" destId="{E691BA4C-2627-42D1-B4C1-935936C184A8}" srcOrd="15" destOrd="0" presId="urn:microsoft.com/office/officeart/2005/8/layout/list1"/>
    <dgm:cxn modelId="{C6D2DC07-D762-4422-A74B-06516658A754}" type="presParOf" srcId="{CDD9BAEE-F47B-42D7-8CE9-E7FCBB854C82}" destId="{254F6126-B247-4A9F-9392-3F76989DFE23}" srcOrd="16" destOrd="0" presId="urn:microsoft.com/office/officeart/2005/8/layout/list1"/>
    <dgm:cxn modelId="{6B523323-168E-4F66-82FC-0388B2999E99}" type="presParOf" srcId="{254F6126-B247-4A9F-9392-3F76989DFE23}" destId="{6F9FA5DE-6AE0-4FB6-AE60-A5CB2EAEA126}" srcOrd="0" destOrd="0" presId="urn:microsoft.com/office/officeart/2005/8/layout/list1"/>
    <dgm:cxn modelId="{D00DAF07-FA5A-4302-8C31-FA8403362460}" type="presParOf" srcId="{254F6126-B247-4A9F-9392-3F76989DFE23}" destId="{A5D90211-DDB5-437C-8946-1D92247A35AC}" srcOrd="1" destOrd="0" presId="urn:microsoft.com/office/officeart/2005/8/layout/list1"/>
    <dgm:cxn modelId="{936EA1F5-659C-4A5C-8BE4-7F8FCE491F4C}" type="presParOf" srcId="{CDD9BAEE-F47B-42D7-8CE9-E7FCBB854C82}" destId="{8151EA56-5FF2-47FC-BC02-2A5AB0A189F4}" srcOrd="17" destOrd="0" presId="urn:microsoft.com/office/officeart/2005/8/layout/list1"/>
    <dgm:cxn modelId="{C7855476-A990-4C59-8BF0-87FF957D5114}" type="presParOf" srcId="{CDD9BAEE-F47B-42D7-8CE9-E7FCBB854C82}" destId="{9E1A753A-D896-446B-B2A8-C6E164BA3C3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818004-501F-45E3-8480-29765ED25F13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5D6A9D-146C-4069-BBB6-2D8DDCB044AE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AU" sz="2400" b="1" dirty="0" smtClean="0"/>
            <a:t>Translation of perceptions into service quality specifications</a:t>
          </a:r>
          <a:endParaRPr lang="en-US" sz="2400" dirty="0"/>
        </a:p>
      </dgm:t>
    </dgm:pt>
    <dgm:pt modelId="{85276061-519E-46C0-B54F-BDCF30DADC01}" type="parTrans" cxnId="{57193371-7234-46B3-8835-90981BF913FA}">
      <dgm:prSet/>
      <dgm:spPr/>
      <dgm:t>
        <a:bodyPr/>
        <a:lstStyle/>
        <a:p>
          <a:endParaRPr lang="en-US"/>
        </a:p>
      </dgm:t>
    </dgm:pt>
    <dgm:pt modelId="{98851208-290A-4710-A180-127B4BE64FA4}" type="sibTrans" cxnId="{57193371-7234-46B3-8835-90981BF913FA}">
      <dgm:prSet/>
      <dgm:spPr/>
      <dgm:t>
        <a:bodyPr/>
        <a:lstStyle/>
        <a:p>
          <a:endParaRPr lang="en-US"/>
        </a:p>
      </dgm:t>
    </dgm:pt>
    <dgm:pt modelId="{E80550CB-CFD1-4BDC-BE3F-D0D165A27FD8}" type="pres">
      <dgm:prSet presAssocID="{A4818004-501F-45E3-8480-29765ED25F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9367C-D195-476E-9995-A233CEAC5770}" type="pres">
      <dgm:prSet presAssocID="{085D6A9D-146C-4069-BBB6-2D8DDCB044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9154DE-CB14-4CB7-9046-570CB440A4AB}" type="presOf" srcId="{085D6A9D-146C-4069-BBB6-2D8DDCB044AE}" destId="{9CC9367C-D195-476E-9995-A233CEAC5770}" srcOrd="0" destOrd="0" presId="urn:microsoft.com/office/officeart/2005/8/layout/vList2"/>
    <dgm:cxn modelId="{7C4C5B1C-DE0A-4120-92C5-6C63F066C771}" type="presOf" srcId="{A4818004-501F-45E3-8480-29765ED25F13}" destId="{E80550CB-CFD1-4BDC-BE3F-D0D165A27FD8}" srcOrd="0" destOrd="0" presId="urn:microsoft.com/office/officeart/2005/8/layout/vList2"/>
    <dgm:cxn modelId="{57193371-7234-46B3-8835-90981BF913FA}" srcId="{A4818004-501F-45E3-8480-29765ED25F13}" destId="{085D6A9D-146C-4069-BBB6-2D8DDCB044AE}" srcOrd="0" destOrd="0" parTransId="{85276061-519E-46C0-B54F-BDCF30DADC01}" sibTransId="{98851208-290A-4710-A180-127B4BE64FA4}"/>
    <dgm:cxn modelId="{77C980BC-C6DD-4303-9BDE-792B56868D15}" type="presParOf" srcId="{E80550CB-CFD1-4BDC-BE3F-D0D165A27FD8}" destId="{9CC9367C-D195-476E-9995-A233CEAC57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23D237-24B5-4974-A1EA-6D8D4650242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E12D84-D0B7-4FAD-BD1E-C226A2EA670D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AU" sz="2400" b="1" dirty="0" smtClean="0"/>
            <a:t>Management perceptions of customer expectations</a:t>
          </a:r>
          <a:endParaRPr lang="en-US" sz="2400" dirty="0"/>
        </a:p>
      </dgm:t>
    </dgm:pt>
    <dgm:pt modelId="{6FFAD46A-82B6-4BFE-979B-2A858E3F04A7}" type="parTrans" cxnId="{26BBF742-8A7C-4CDB-9164-BDC5F9360125}">
      <dgm:prSet/>
      <dgm:spPr/>
      <dgm:t>
        <a:bodyPr/>
        <a:lstStyle/>
        <a:p>
          <a:endParaRPr lang="en-US"/>
        </a:p>
      </dgm:t>
    </dgm:pt>
    <dgm:pt modelId="{2313EB3A-7C3F-4FF3-84CC-6B9508B685E3}" type="sibTrans" cxnId="{26BBF742-8A7C-4CDB-9164-BDC5F9360125}">
      <dgm:prSet/>
      <dgm:spPr/>
      <dgm:t>
        <a:bodyPr/>
        <a:lstStyle/>
        <a:p>
          <a:endParaRPr lang="en-US"/>
        </a:p>
      </dgm:t>
    </dgm:pt>
    <dgm:pt modelId="{BF158D7B-4EC9-4401-91B4-8390D60E98B0}" type="pres">
      <dgm:prSet presAssocID="{C423D237-24B5-4974-A1EA-6D8D465024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16C97-678A-4434-9DCA-CB0A0C167273}" type="pres">
      <dgm:prSet presAssocID="{0DE12D84-D0B7-4FAD-BD1E-C226A2EA670D}" presName="parentText" presStyleLbl="node1" presStyleIdx="0" presStyleCnt="1" custScaleY="2646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BBF742-8A7C-4CDB-9164-BDC5F9360125}" srcId="{C423D237-24B5-4974-A1EA-6D8D46502426}" destId="{0DE12D84-D0B7-4FAD-BD1E-C226A2EA670D}" srcOrd="0" destOrd="0" parTransId="{6FFAD46A-82B6-4BFE-979B-2A858E3F04A7}" sibTransId="{2313EB3A-7C3F-4FF3-84CC-6B9508B685E3}"/>
    <dgm:cxn modelId="{F89E3D3B-83DF-4C6C-A126-E2F1C767F766}" type="presOf" srcId="{0DE12D84-D0B7-4FAD-BD1E-C226A2EA670D}" destId="{CD716C97-678A-4434-9DCA-CB0A0C167273}" srcOrd="0" destOrd="0" presId="urn:microsoft.com/office/officeart/2005/8/layout/vList2"/>
    <dgm:cxn modelId="{B63C118C-D471-4719-BA4C-8B4CD906796F}" type="presOf" srcId="{C423D237-24B5-4974-A1EA-6D8D46502426}" destId="{BF158D7B-4EC9-4401-91B4-8390D60E98B0}" srcOrd="0" destOrd="0" presId="urn:microsoft.com/office/officeart/2005/8/layout/vList2"/>
    <dgm:cxn modelId="{97F54E5F-5928-4895-815B-285D9C968C90}" type="presParOf" srcId="{BF158D7B-4EC9-4401-91B4-8390D60E98B0}" destId="{CD716C97-678A-4434-9DCA-CB0A0C1672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DB5FC4-78AF-47FF-BA89-13A4B3D29E8F}" type="doc">
      <dgm:prSet loTypeId="urn:microsoft.com/office/officeart/2005/8/layout/list1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91391FB-3128-45AA-A9E8-C11FED4AB150}">
      <dgm:prSet custT="1"/>
      <dgm:spPr/>
      <dgm:t>
        <a:bodyPr/>
        <a:lstStyle/>
        <a:p>
          <a:pPr rtl="0"/>
          <a:r>
            <a:rPr lang="en-US" sz="2400" b="1" dirty="0" err="1" smtClean="0"/>
            <a:t>Wi</a:t>
          </a:r>
          <a:r>
            <a:rPr lang="en-US" sz="2400" b="1" dirty="0" smtClean="0"/>
            <a:t> tribe:  no user guide given by Customer officer</a:t>
          </a:r>
          <a:endParaRPr lang="en-US" sz="2400" b="1" dirty="0"/>
        </a:p>
      </dgm:t>
    </dgm:pt>
    <dgm:pt modelId="{9E84F21C-99BE-435B-A478-2FABC5B53E7E}" type="parTrans" cxnId="{2EA73A28-3118-44A2-AA7A-78691BBB14A8}">
      <dgm:prSet/>
      <dgm:spPr/>
      <dgm:t>
        <a:bodyPr/>
        <a:lstStyle/>
        <a:p>
          <a:endParaRPr lang="en-US"/>
        </a:p>
      </dgm:t>
    </dgm:pt>
    <dgm:pt modelId="{80A97CC5-1529-47B0-8719-16D592B3D156}" type="sibTrans" cxnId="{2EA73A28-3118-44A2-AA7A-78691BBB14A8}">
      <dgm:prSet/>
      <dgm:spPr/>
      <dgm:t>
        <a:bodyPr/>
        <a:lstStyle/>
        <a:p>
          <a:endParaRPr lang="en-US"/>
        </a:p>
      </dgm:t>
    </dgm:pt>
    <dgm:pt modelId="{62FDA3EC-7415-490B-8603-12E0D3B3B4E1}">
      <dgm:prSet custT="1"/>
      <dgm:spPr/>
      <dgm:t>
        <a:bodyPr/>
        <a:lstStyle/>
        <a:p>
          <a:pPr rtl="0"/>
          <a:r>
            <a:rPr lang="en-US" sz="2400" b="1" dirty="0" smtClean="0"/>
            <a:t>Pizza hut:  Unavailability  of dessert</a:t>
          </a:r>
          <a:endParaRPr lang="en-US" sz="2400" b="1" dirty="0"/>
        </a:p>
      </dgm:t>
    </dgm:pt>
    <dgm:pt modelId="{6DE5017A-579B-4C06-BF5F-C5F6FAC9727B}" type="parTrans" cxnId="{B89718FE-EA0D-43D6-8B51-B88DF03A78DA}">
      <dgm:prSet/>
      <dgm:spPr/>
      <dgm:t>
        <a:bodyPr/>
        <a:lstStyle/>
        <a:p>
          <a:endParaRPr lang="en-US"/>
        </a:p>
      </dgm:t>
    </dgm:pt>
    <dgm:pt modelId="{6367F3EB-8756-430B-BAC2-6C0D13E1DBFD}" type="sibTrans" cxnId="{B89718FE-EA0D-43D6-8B51-B88DF03A78DA}">
      <dgm:prSet/>
      <dgm:spPr/>
      <dgm:t>
        <a:bodyPr/>
        <a:lstStyle/>
        <a:p>
          <a:endParaRPr lang="en-US"/>
        </a:p>
      </dgm:t>
    </dgm:pt>
    <dgm:pt modelId="{8934D04B-7A28-4E83-BFA0-14C6B5B620E7}">
      <dgm:prSet custT="1"/>
      <dgm:spPr/>
      <dgm:t>
        <a:bodyPr/>
        <a:lstStyle/>
        <a:p>
          <a:pPr rtl="0"/>
          <a:r>
            <a:rPr lang="en-US" sz="2400" b="1" dirty="0" smtClean="0"/>
            <a:t>HBL: Not on time </a:t>
          </a:r>
          <a:endParaRPr lang="en-US" sz="2400" b="1" dirty="0"/>
        </a:p>
      </dgm:t>
    </dgm:pt>
    <dgm:pt modelId="{CDBEE65D-C83C-4034-AF70-F06914B4F18B}" type="parTrans" cxnId="{3B19BDFC-F79D-4A75-8CE1-0D8D143E1F15}">
      <dgm:prSet/>
      <dgm:spPr/>
      <dgm:t>
        <a:bodyPr/>
        <a:lstStyle/>
        <a:p>
          <a:endParaRPr lang="en-US"/>
        </a:p>
      </dgm:t>
    </dgm:pt>
    <dgm:pt modelId="{7EA50A22-F571-4E2A-ABFC-98029BADFCB1}" type="sibTrans" cxnId="{3B19BDFC-F79D-4A75-8CE1-0D8D143E1F15}">
      <dgm:prSet/>
      <dgm:spPr/>
      <dgm:t>
        <a:bodyPr/>
        <a:lstStyle/>
        <a:p>
          <a:endParaRPr lang="en-US"/>
        </a:p>
      </dgm:t>
    </dgm:pt>
    <dgm:pt modelId="{877A9E01-416A-4D79-AE19-851E63E8DEEF}">
      <dgm:prSet custT="1"/>
      <dgm:spPr/>
      <dgm:t>
        <a:bodyPr/>
        <a:lstStyle/>
        <a:p>
          <a:pPr rtl="0"/>
          <a:r>
            <a:rPr lang="en-US" sz="2400" b="1" dirty="0" err="1" smtClean="0"/>
            <a:t>Ufone</a:t>
          </a:r>
          <a:r>
            <a:rPr lang="en-US" sz="2400" b="1" dirty="0" smtClean="0"/>
            <a:t>: CSR is not  much informed regarding service details</a:t>
          </a:r>
          <a:endParaRPr lang="en-US" sz="2400" b="1" dirty="0"/>
        </a:p>
      </dgm:t>
    </dgm:pt>
    <dgm:pt modelId="{EB16AF32-3112-440D-ADD1-172D6279193B}" type="parTrans" cxnId="{055C277B-AF16-4F55-A006-2B58E4E36926}">
      <dgm:prSet/>
      <dgm:spPr/>
      <dgm:t>
        <a:bodyPr/>
        <a:lstStyle/>
        <a:p>
          <a:endParaRPr lang="en-US"/>
        </a:p>
      </dgm:t>
    </dgm:pt>
    <dgm:pt modelId="{70CCDC95-8104-4CF8-B7B7-B3A41FA7DC63}" type="sibTrans" cxnId="{055C277B-AF16-4F55-A006-2B58E4E36926}">
      <dgm:prSet/>
      <dgm:spPr/>
      <dgm:t>
        <a:bodyPr/>
        <a:lstStyle/>
        <a:p>
          <a:endParaRPr lang="en-US"/>
        </a:p>
      </dgm:t>
    </dgm:pt>
    <dgm:pt modelId="{A7F9CA83-D7B8-400E-A5C5-96F323D841E8}">
      <dgm:prSet custT="1"/>
      <dgm:spPr/>
      <dgm:t>
        <a:bodyPr/>
        <a:lstStyle/>
        <a:p>
          <a:pPr rtl="0"/>
          <a:r>
            <a:rPr lang="en-US" sz="2400" b="1" dirty="0" err="1" smtClean="0"/>
            <a:t>Apcoms</a:t>
          </a:r>
          <a:r>
            <a:rPr lang="en-US" sz="2400" b="1" dirty="0" smtClean="0"/>
            <a:t>: Teachers were not highly qualified</a:t>
          </a:r>
          <a:endParaRPr lang="en-US" sz="2400" b="1" dirty="0"/>
        </a:p>
      </dgm:t>
    </dgm:pt>
    <dgm:pt modelId="{881EE3CB-7133-40C6-8762-8A61E35DF1C2}" type="parTrans" cxnId="{A2676B4C-D4FB-4E5F-9048-77F447E6B993}">
      <dgm:prSet/>
      <dgm:spPr/>
    </dgm:pt>
    <dgm:pt modelId="{1E7A8B03-7693-473A-8AF5-94BFC1543D0E}" type="sibTrans" cxnId="{A2676B4C-D4FB-4E5F-9048-77F447E6B993}">
      <dgm:prSet/>
      <dgm:spPr/>
    </dgm:pt>
    <dgm:pt modelId="{CDD9BAEE-F47B-42D7-8CE9-E7FCBB854C82}" type="pres">
      <dgm:prSet presAssocID="{89DB5FC4-78AF-47FF-BA89-13A4B3D29E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239C80-74FD-46C8-A51B-A67B2540155C}" type="pres">
      <dgm:prSet presAssocID="{B91391FB-3128-45AA-A9E8-C11FED4AB150}" presName="parentLin" presStyleCnt="0"/>
      <dgm:spPr/>
    </dgm:pt>
    <dgm:pt modelId="{A89EB0CF-8A7F-45A8-B7FF-48CAC1AC1C88}" type="pres">
      <dgm:prSet presAssocID="{B91391FB-3128-45AA-A9E8-C11FED4AB15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F889832-CEBB-4826-B764-1FFB026C2348}" type="pres">
      <dgm:prSet presAssocID="{B91391FB-3128-45AA-A9E8-C11FED4AB150}" presName="parentText" presStyleLbl="node1" presStyleIdx="0" presStyleCnt="5" custLinFactNeighborX="23077" custLinFactNeighborY="283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E2ECA-81F2-40B5-9BE5-0F945387F5C2}" type="pres">
      <dgm:prSet presAssocID="{B91391FB-3128-45AA-A9E8-C11FED4AB150}" presName="negativeSpace" presStyleCnt="0"/>
      <dgm:spPr/>
    </dgm:pt>
    <dgm:pt modelId="{D06DC04E-304C-4420-9583-D8836693E8F3}" type="pres">
      <dgm:prSet presAssocID="{B91391FB-3128-45AA-A9E8-C11FED4AB150}" presName="childText" presStyleLbl="conFgAcc1" presStyleIdx="0" presStyleCnt="5">
        <dgm:presLayoutVars>
          <dgm:bulletEnabled val="1"/>
        </dgm:presLayoutVars>
      </dgm:prSet>
      <dgm:spPr/>
    </dgm:pt>
    <dgm:pt modelId="{55521FB7-CAC4-4B82-9CE8-FBA55CA7F6C0}" type="pres">
      <dgm:prSet presAssocID="{80A97CC5-1529-47B0-8719-16D592B3D156}" presName="spaceBetweenRectangles" presStyleCnt="0"/>
      <dgm:spPr/>
    </dgm:pt>
    <dgm:pt modelId="{281790CD-D1C4-430E-85C1-18C12492D5B5}" type="pres">
      <dgm:prSet presAssocID="{62FDA3EC-7415-490B-8603-12E0D3B3B4E1}" presName="parentLin" presStyleCnt="0"/>
      <dgm:spPr/>
    </dgm:pt>
    <dgm:pt modelId="{737420BC-896A-4E11-B0C0-E3DE41795424}" type="pres">
      <dgm:prSet presAssocID="{62FDA3EC-7415-490B-8603-12E0D3B3B4E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06E10EB-DB74-45A3-A255-3723E432AB54}" type="pres">
      <dgm:prSet presAssocID="{62FDA3EC-7415-490B-8603-12E0D3B3B4E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9B1DA-5A22-4BEA-9356-963131107739}" type="pres">
      <dgm:prSet presAssocID="{62FDA3EC-7415-490B-8603-12E0D3B3B4E1}" presName="negativeSpace" presStyleCnt="0"/>
      <dgm:spPr/>
    </dgm:pt>
    <dgm:pt modelId="{0296C216-4FA7-4773-806A-4572A33CB1EE}" type="pres">
      <dgm:prSet presAssocID="{62FDA3EC-7415-490B-8603-12E0D3B3B4E1}" presName="childText" presStyleLbl="conFgAcc1" presStyleIdx="1" presStyleCnt="5">
        <dgm:presLayoutVars>
          <dgm:bulletEnabled val="1"/>
        </dgm:presLayoutVars>
      </dgm:prSet>
      <dgm:spPr/>
    </dgm:pt>
    <dgm:pt modelId="{4661992C-850E-4E0F-8BD6-39E8A154C4F7}" type="pres">
      <dgm:prSet presAssocID="{6367F3EB-8756-430B-BAC2-6C0D13E1DBFD}" presName="spaceBetweenRectangles" presStyleCnt="0"/>
      <dgm:spPr/>
    </dgm:pt>
    <dgm:pt modelId="{E533C5DE-2F13-4F31-A35F-2D21478C3D42}" type="pres">
      <dgm:prSet presAssocID="{8934D04B-7A28-4E83-BFA0-14C6B5B620E7}" presName="parentLin" presStyleCnt="0"/>
      <dgm:spPr/>
    </dgm:pt>
    <dgm:pt modelId="{26B569B4-BF49-432B-B12D-21EE19DB6B3D}" type="pres">
      <dgm:prSet presAssocID="{8934D04B-7A28-4E83-BFA0-14C6B5B620E7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0A0EFE9-83CA-4E2C-A74E-3EB35B4DE4F6}" type="pres">
      <dgm:prSet presAssocID="{8934D04B-7A28-4E83-BFA0-14C6B5B620E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ED8EC-0F7F-4C3F-A9AF-9AEFCB5D93D0}" type="pres">
      <dgm:prSet presAssocID="{8934D04B-7A28-4E83-BFA0-14C6B5B620E7}" presName="negativeSpace" presStyleCnt="0"/>
      <dgm:spPr/>
    </dgm:pt>
    <dgm:pt modelId="{A2FA4686-C07D-45C1-A6F6-942333A40D14}" type="pres">
      <dgm:prSet presAssocID="{8934D04B-7A28-4E83-BFA0-14C6B5B620E7}" presName="childText" presStyleLbl="conFgAcc1" presStyleIdx="2" presStyleCnt="5">
        <dgm:presLayoutVars>
          <dgm:bulletEnabled val="1"/>
        </dgm:presLayoutVars>
      </dgm:prSet>
      <dgm:spPr/>
    </dgm:pt>
    <dgm:pt modelId="{5A6A4421-7E91-4DAB-8647-CCEF227098C3}" type="pres">
      <dgm:prSet presAssocID="{7EA50A22-F571-4E2A-ABFC-98029BADFCB1}" presName="spaceBetweenRectangles" presStyleCnt="0"/>
      <dgm:spPr/>
    </dgm:pt>
    <dgm:pt modelId="{5AFCEE42-DC33-417F-9E78-6B51FD530322}" type="pres">
      <dgm:prSet presAssocID="{877A9E01-416A-4D79-AE19-851E63E8DEEF}" presName="parentLin" presStyleCnt="0"/>
      <dgm:spPr/>
    </dgm:pt>
    <dgm:pt modelId="{C4F8FDE6-DA05-4462-A36E-4645E0818E3B}" type="pres">
      <dgm:prSet presAssocID="{877A9E01-416A-4D79-AE19-851E63E8DEE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0B19DBF-6A57-42E8-84A0-A94F9CF75BB7}" type="pres">
      <dgm:prSet presAssocID="{877A9E01-416A-4D79-AE19-851E63E8DEE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537CB-EBF6-4B8C-8F6E-E961131A0BE9}" type="pres">
      <dgm:prSet presAssocID="{877A9E01-416A-4D79-AE19-851E63E8DEEF}" presName="negativeSpace" presStyleCnt="0"/>
      <dgm:spPr/>
    </dgm:pt>
    <dgm:pt modelId="{02BF0596-041A-4210-876F-2475C0E9BEEB}" type="pres">
      <dgm:prSet presAssocID="{877A9E01-416A-4D79-AE19-851E63E8DEEF}" presName="childText" presStyleLbl="conFgAcc1" presStyleIdx="3" presStyleCnt="5">
        <dgm:presLayoutVars>
          <dgm:bulletEnabled val="1"/>
        </dgm:presLayoutVars>
      </dgm:prSet>
      <dgm:spPr/>
    </dgm:pt>
    <dgm:pt modelId="{E691BA4C-2627-42D1-B4C1-935936C184A8}" type="pres">
      <dgm:prSet presAssocID="{70CCDC95-8104-4CF8-B7B7-B3A41FA7DC63}" presName="spaceBetweenRectangles" presStyleCnt="0"/>
      <dgm:spPr/>
    </dgm:pt>
    <dgm:pt modelId="{9B5DE1E9-19E0-4309-8D28-BF142DFCD5D2}" type="pres">
      <dgm:prSet presAssocID="{A7F9CA83-D7B8-400E-A5C5-96F323D841E8}" presName="parentLin" presStyleCnt="0"/>
      <dgm:spPr/>
    </dgm:pt>
    <dgm:pt modelId="{3F1740B8-EBCD-4597-B090-8EF478219FCA}" type="pres">
      <dgm:prSet presAssocID="{A7F9CA83-D7B8-400E-A5C5-96F323D841E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377B2E2-998B-4BC0-AC56-C04B167355DB}" type="pres">
      <dgm:prSet presAssocID="{A7F9CA83-D7B8-400E-A5C5-96F323D841E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D9FC9-76EB-46E5-B2B4-4FB06CCE2CC3}" type="pres">
      <dgm:prSet presAssocID="{A7F9CA83-D7B8-400E-A5C5-96F323D841E8}" presName="negativeSpace" presStyleCnt="0"/>
      <dgm:spPr/>
    </dgm:pt>
    <dgm:pt modelId="{6E51F726-E711-4F5A-8268-2CD72B02E47B}" type="pres">
      <dgm:prSet presAssocID="{A7F9CA83-D7B8-400E-A5C5-96F323D841E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55C277B-AF16-4F55-A006-2B58E4E36926}" srcId="{89DB5FC4-78AF-47FF-BA89-13A4B3D29E8F}" destId="{877A9E01-416A-4D79-AE19-851E63E8DEEF}" srcOrd="3" destOrd="0" parTransId="{EB16AF32-3112-440D-ADD1-172D6279193B}" sibTransId="{70CCDC95-8104-4CF8-B7B7-B3A41FA7DC63}"/>
    <dgm:cxn modelId="{42ECC8B8-A3DE-4FBA-A13E-82AE421768A7}" type="presOf" srcId="{8934D04B-7A28-4E83-BFA0-14C6B5B620E7}" destId="{50A0EFE9-83CA-4E2C-A74E-3EB35B4DE4F6}" srcOrd="1" destOrd="0" presId="urn:microsoft.com/office/officeart/2005/8/layout/list1"/>
    <dgm:cxn modelId="{CFE1C0AA-1228-406D-894C-A4A5B3221524}" type="presOf" srcId="{B91391FB-3128-45AA-A9E8-C11FED4AB150}" destId="{A89EB0CF-8A7F-45A8-B7FF-48CAC1AC1C88}" srcOrd="0" destOrd="0" presId="urn:microsoft.com/office/officeart/2005/8/layout/list1"/>
    <dgm:cxn modelId="{A3082DB6-49B8-4E0F-B1C8-C9E3D7248301}" type="presOf" srcId="{A7F9CA83-D7B8-400E-A5C5-96F323D841E8}" destId="{3F1740B8-EBCD-4597-B090-8EF478219FCA}" srcOrd="0" destOrd="0" presId="urn:microsoft.com/office/officeart/2005/8/layout/list1"/>
    <dgm:cxn modelId="{B89718FE-EA0D-43D6-8B51-B88DF03A78DA}" srcId="{89DB5FC4-78AF-47FF-BA89-13A4B3D29E8F}" destId="{62FDA3EC-7415-490B-8603-12E0D3B3B4E1}" srcOrd="1" destOrd="0" parTransId="{6DE5017A-579B-4C06-BF5F-C5F6FAC9727B}" sibTransId="{6367F3EB-8756-430B-BAC2-6C0D13E1DBFD}"/>
    <dgm:cxn modelId="{FCA11632-A727-46D1-A0AD-87A83800A3E8}" type="presOf" srcId="{89DB5FC4-78AF-47FF-BA89-13A4B3D29E8F}" destId="{CDD9BAEE-F47B-42D7-8CE9-E7FCBB854C82}" srcOrd="0" destOrd="0" presId="urn:microsoft.com/office/officeart/2005/8/layout/list1"/>
    <dgm:cxn modelId="{25328554-2F06-42CE-BC93-D2EA739DC290}" type="presOf" srcId="{62FDA3EC-7415-490B-8603-12E0D3B3B4E1}" destId="{737420BC-896A-4E11-B0C0-E3DE41795424}" srcOrd="0" destOrd="0" presId="urn:microsoft.com/office/officeart/2005/8/layout/list1"/>
    <dgm:cxn modelId="{5A906868-7192-41A3-8C1D-7285DB102799}" type="presOf" srcId="{B91391FB-3128-45AA-A9E8-C11FED4AB150}" destId="{6F889832-CEBB-4826-B764-1FFB026C2348}" srcOrd="1" destOrd="0" presId="urn:microsoft.com/office/officeart/2005/8/layout/list1"/>
    <dgm:cxn modelId="{36180EF8-5D9A-4F6F-A65E-C6C375E47DFD}" type="presOf" srcId="{A7F9CA83-D7B8-400E-A5C5-96F323D841E8}" destId="{8377B2E2-998B-4BC0-AC56-C04B167355DB}" srcOrd="1" destOrd="0" presId="urn:microsoft.com/office/officeart/2005/8/layout/list1"/>
    <dgm:cxn modelId="{8438975B-05E7-41EB-B02E-55EAC77F88BE}" type="presOf" srcId="{877A9E01-416A-4D79-AE19-851E63E8DEEF}" destId="{D0B19DBF-6A57-42E8-84A0-A94F9CF75BB7}" srcOrd="1" destOrd="0" presId="urn:microsoft.com/office/officeart/2005/8/layout/list1"/>
    <dgm:cxn modelId="{6CEA456F-4507-4ABB-A3DE-63C38CD5FD10}" type="presOf" srcId="{8934D04B-7A28-4E83-BFA0-14C6B5B620E7}" destId="{26B569B4-BF49-432B-B12D-21EE19DB6B3D}" srcOrd="0" destOrd="0" presId="urn:microsoft.com/office/officeart/2005/8/layout/list1"/>
    <dgm:cxn modelId="{C3E963E7-C6AA-4B9E-83F1-C6062B24CF5C}" type="presOf" srcId="{62FDA3EC-7415-490B-8603-12E0D3B3B4E1}" destId="{C06E10EB-DB74-45A3-A255-3723E432AB54}" srcOrd="1" destOrd="0" presId="urn:microsoft.com/office/officeart/2005/8/layout/list1"/>
    <dgm:cxn modelId="{3B19BDFC-F79D-4A75-8CE1-0D8D143E1F15}" srcId="{89DB5FC4-78AF-47FF-BA89-13A4B3D29E8F}" destId="{8934D04B-7A28-4E83-BFA0-14C6B5B620E7}" srcOrd="2" destOrd="0" parTransId="{CDBEE65D-C83C-4034-AF70-F06914B4F18B}" sibTransId="{7EA50A22-F571-4E2A-ABFC-98029BADFCB1}"/>
    <dgm:cxn modelId="{2EA73A28-3118-44A2-AA7A-78691BBB14A8}" srcId="{89DB5FC4-78AF-47FF-BA89-13A4B3D29E8F}" destId="{B91391FB-3128-45AA-A9E8-C11FED4AB150}" srcOrd="0" destOrd="0" parTransId="{9E84F21C-99BE-435B-A478-2FABC5B53E7E}" sibTransId="{80A97CC5-1529-47B0-8719-16D592B3D156}"/>
    <dgm:cxn modelId="{A2676B4C-D4FB-4E5F-9048-77F447E6B993}" srcId="{89DB5FC4-78AF-47FF-BA89-13A4B3D29E8F}" destId="{A7F9CA83-D7B8-400E-A5C5-96F323D841E8}" srcOrd="4" destOrd="0" parTransId="{881EE3CB-7133-40C6-8762-8A61E35DF1C2}" sibTransId="{1E7A8B03-7693-473A-8AF5-94BFC1543D0E}"/>
    <dgm:cxn modelId="{EEE7DA2F-98BB-4BE2-B759-9641010340FF}" type="presOf" srcId="{877A9E01-416A-4D79-AE19-851E63E8DEEF}" destId="{C4F8FDE6-DA05-4462-A36E-4645E0818E3B}" srcOrd="0" destOrd="0" presId="urn:microsoft.com/office/officeart/2005/8/layout/list1"/>
    <dgm:cxn modelId="{FCE8E095-7114-4C32-9484-2689B7A06C0F}" type="presParOf" srcId="{CDD9BAEE-F47B-42D7-8CE9-E7FCBB854C82}" destId="{15239C80-74FD-46C8-A51B-A67B2540155C}" srcOrd="0" destOrd="0" presId="urn:microsoft.com/office/officeart/2005/8/layout/list1"/>
    <dgm:cxn modelId="{9AFE6895-B43D-49B6-A1C2-1ECEA904A459}" type="presParOf" srcId="{15239C80-74FD-46C8-A51B-A67B2540155C}" destId="{A89EB0CF-8A7F-45A8-B7FF-48CAC1AC1C88}" srcOrd="0" destOrd="0" presId="urn:microsoft.com/office/officeart/2005/8/layout/list1"/>
    <dgm:cxn modelId="{FA262F2C-B523-4FDB-B2AB-DC7DD65DA953}" type="presParOf" srcId="{15239C80-74FD-46C8-A51B-A67B2540155C}" destId="{6F889832-CEBB-4826-B764-1FFB026C2348}" srcOrd="1" destOrd="0" presId="urn:microsoft.com/office/officeart/2005/8/layout/list1"/>
    <dgm:cxn modelId="{6311B6A3-96EB-4EC0-8732-726B86D74723}" type="presParOf" srcId="{CDD9BAEE-F47B-42D7-8CE9-E7FCBB854C82}" destId="{C2BE2ECA-81F2-40B5-9BE5-0F945387F5C2}" srcOrd="1" destOrd="0" presId="urn:microsoft.com/office/officeart/2005/8/layout/list1"/>
    <dgm:cxn modelId="{7065E039-F320-42D9-A9C8-E4E5B6B040A7}" type="presParOf" srcId="{CDD9BAEE-F47B-42D7-8CE9-E7FCBB854C82}" destId="{D06DC04E-304C-4420-9583-D8836693E8F3}" srcOrd="2" destOrd="0" presId="urn:microsoft.com/office/officeart/2005/8/layout/list1"/>
    <dgm:cxn modelId="{1DF14B75-2DCC-4D4E-8F89-1D25C55A543A}" type="presParOf" srcId="{CDD9BAEE-F47B-42D7-8CE9-E7FCBB854C82}" destId="{55521FB7-CAC4-4B82-9CE8-FBA55CA7F6C0}" srcOrd="3" destOrd="0" presId="urn:microsoft.com/office/officeart/2005/8/layout/list1"/>
    <dgm:cxn modelId="{EABD21E0-A4AE-42A3-BD98-EE7C0823EE68}" type="presParOf" srcId="{CDD9BAEE-F47B-42D7-8CE9-E7FCBB854C82}" destId="{281790CD-D1C4-430E-85C1-18C12492D5B5}" srcOrd="4" destOrd="0" presId="urn:microsoft.com/office/officeart/2005/8/layout/list1"/>
    <dgm:cxn modelId="{07FD0A71-D68A-4E27-8567-B80A62F3B53D}" type="presParOf" srcId="{281790CD-D1C4-430E-85C1-18C12492D5B5}" destId="{737420BC-896A-4E11-B0C0-E3DE41795424}" srcOrd="0" destOrd="0" presId="urn:microsoft.com/office/officeart/2005/8/layout/list1"/>
    <dgm:cxn modelId="{EF04593F-7A70-4BB3-B9EC-70A5327170CF}" type="presParOf" srcId="{281790CD-D1C4-430E-85C1-18C12492D5B5}" destId="{C06E10EB-DB74-45A3-A255-3723E432AB54}" srcOrd="1" destOrd="0" presId="urn:microsoft.com/office/officeart/2005/8/layout/list1"/>
    <dgm:cxn modelId="{6C14D3A5-516A-4FF2-B93F-D77B227A113F}" type="presParOf" srcId="{CDD9BAEE-F47B-42D7-8CE9-E7FCBB854C82}" destId="{83E9B1DA-5A22-4BEA-9356-963131107739}" srcOrd="5" destOrd="0" presId="urn:microsoft.com/office/officeart/2005/8/layout/list1"/>
    <dgm:cxn modelId="{C46A4F70-A780-48BA-8494-BA7B88B82D87}" type="presParOf" srcId="{CDD9BAEE-F47B-42D7-8CE9-E7FCBB854C82}" destId="{0296C216-4FA7-4773-806A-4572A33CB1EE}" srcOrd="6" destOrd="0" presId="urn:microsoft.com/office/officeart/2005/8/layout/list1"/>
    <dgm:cxn modelId="{3BBD13DE-372B-4A2D-B238-97B77BD59E89}" type="presParOf" srcId="{CDD9BAEE-F47B-42D7-8CE9-E7FCBB854C82}" destId="{4661992C-850E-4E0F-8BD6-39E8A154C4F7}" srcOrd="7" destOrd="0" presId="urn:microsoft.com/office/officeart/2005/8/layout/list1"/>
    <dgm:cxn modelId="{7E0655CE-72AE-4D68-90F7-9BFAE48E3611}" type="presParOf" srcId="{CDD9BAEE-F47B-42D7-8CE9-E7FCBB854C82}" destId="{E533C5DE-2F13-4F31-A35F-2D21478C3D42}" srcOrd="8" destOrd="0" presId="urn:microsoft.com/office/officeart/2005/8/layout/list1"/>
    <dgm:cxn modelId="{C5F77879-0001-49E3-A04F-2A98E48B754D}" type="presParOf" srcId="{E533C5DE-2F13-4F31-A35F-2D21478C3D42}" destId="{26B569B4-BF49-432B-B12D-21EE19DB6B3D}" srcOrd="0" destOrd="0" presId="urn:microsoft.com/office/officeart/2005/8/layout/list1"/>
    <dgm:cxn modelId="{CFAC18CF-B9CE-47AB-9C3B-E28E13DB3843}" type="presParOf" srcId="{E533C5DE-2F13-4F31-A35F-2D21478C3D42}" destId="{50A0EFE9-83CA-4E2C-A74E-3EB35B4DE4F6}" srcOrd="1" destOrd="0" presId="urn:microsoft.com/office/officeart/2005/8/layout/list1"/>
    <dgm:cxn modelId="{3D142A11-C842-4123-AFCB-3E6A9CE81D1D}" type="presParOf" srcId="{CDD9BAEE-F47B-42D7-8CE9-E7FCBB854C82}" destId="{78AED8EC-0F7F-4C3F-A9AF-9AEFCB5D93D0}" srcOrd="9" destOrd="0" presId="urn:microsoft.com/office/officeart/2005/8/layout/list1"/>
    <dgm:cxn modelId="{CC17DAAF-CE08-4FF5-BDE8-2EE5896FA745}" type="presParOf" srcId="{CDD9BAEE-F47B-42D7-8CE9-E7FCBB854C82}" destId="{A2FA4686-C07D-45C1-A6F6-942333A40D14}" srcOrd="10" destOrd="0" presId="urn:microsoft.com/office/officeart/2005/8/layout/list1"/>
    <dgm:cxn modelId="{97908C3D-78D2-4BD0-9CD3-FE3526F80A2F}" type="presParOf" srcId="{CDD9BAEE-F47B-42D7-8CE9-E7FCBB854C82}" destId="{5A6A4421-7E91-4DAB-8647-CCEF227098C3}" srcOrd="11" destOrd="0" presId="urn:microsoft.com/office/officeart/2005/8/layout/list1"/>
    <dgm:cxn modelId="{8B208D68-8A51-4A50-BC53-13E9E8D478C8}" type="presParOf" srcId="{CDD9BAEE-F47B-42D7-8CE9-E7FCBB854C82}" destId="{5AFCEE42-DC33-417F-9E78-6B51FD530322}" srcOrd="12" destOrd="0" presId="urn:microsoft.com/office/officeart/2005/8/layout/list1"/>
    <dgm:cxn modelId="{2E56E9C1-9C2D-4CDD-BDE5-A22D5FCB18FE}" type="presParOf" srcId="{5AFCEE42-DC33-417F-9E78-6B51FD530322}" destId="{C4F8FDE6-DA05-4462-A36E-4645E0818E3B}" srcOrd="0" destOrd="0" presId="urn:microsoft.com/office/officeart/2005/8/layout/list1"/>
    <dgm:cxn modelId="{7F59C53C-A1FD-4C78-8BCF-A0FB2F455ABA}" type="presParOf" srcId="{5AFCEE42-DC33-417F-9E78-6B51FD530322}" destId="{D0B19DBF-6A57-42E8-84A0-A94F9CF75BB7}" srcOrd="1" destOrd="0" presId="urn:microsoft.com/office/officeart/2005/8/layout/list1"/>
    <dgm:cxn modelId="{ABD637DE-62FF-4868-87B4-BE0AD9869A1F}" type="presParOf" srcId="{CDD9BAEE-F47B-42D7-8CE9-E7FCBB854C82}" destId="{388537CB-EBF6-4B8C-8F6E-E961131A0BE9}" srcOrd="13" destOrd="0" presId="urn:microsoft.com/office/officeart/2005/8/layout/list1"/>
    <dgm:cxn modelId="{C5281216-FBDE-4129-8CA8-6659D4F2F01F}" type="presParOf" srcId="{CDD9BAEE-F47B-42D7-8CE9-E7FCBB854C82}" destId="{02BF0596-041A-4210-876F-2475C0E9BEEB}" srcOrd="14" destOrd="0" presId="urn:microsoft.com/office/officeart/2005/8/layout/list1"/>
    <dgm:cxn modelId="{A4EA5F6E-DB77-4886-8220-D7783D298B9D}" type="presParOf" srcId="{CDD9BAEE-F47B-42D7-8CE9-E7FCBB854C82}" destId="{E691BA4C-2627-42D1-B4C1-935936C184A8}" srcOrd="15" destOrd="0" presId="urn:microsoft.com/office/officeart/2005/8/layout/list1"/>
    <dgm:cxn modelId="{60E270EC-9CD0-435F-94D3-FFDADE662AA4}" type="presParOf" srcId="{CDD9BAEE-F47B-42D7-8CE9-E7FCBB854C82}" destId="{9B5DE1E9-19E0-4309-8D28-BF142DFCD5D2}" srcOrd="16" destOrd="0" presId="urn:microsoft.com/office/officeart/2005/8/layout/list1"/>
    <dgm:cxn modelId="{D1AACF11-74F6-4374-85E5-0390C381038A}" type="presParOf" srcId="{9B5DE1E9-19E0-4309-8D28-BF142DFCD5D2}" destId="{3F1740B8-EBCD-4597-B090-8EF478219FCA}" srcOrd="0" destOrd="0" presId="urn:microsoft.com/office/officeart/2005/8/layout/list1"/>
    <dgm:cxn modelId="{4827DD42-3ADF-4FEF-A204-30CAE0F8B1F0}" type="presParOf" srcId="{9B5DE1E9-19E0-4309-8D28-BF142DFCD5D2}" destId="{8377B2E2-998B-4BC0-AC56-C04B167355DB}" srcOrd="1" destOrd="0" presId="urn:microsoft.com/office/officeart/2005/8/layout/list1"/>
    <dgm:cxn modelId="{7F4D456E-7B5C-4FA9-A212-576B43A04C97}" type="presParOf" srcId="{CDD9BAEE-F47B-42D7-8CE9-E7FCBB854C82}" destId="{0CAD9FC9-76EB-46E5-B2B4-4FB06CCE2CC3}" srcOrd="17" destOrd="0" presId="urn:microsoft.com/office/officeart/2005/8/layout/list1"/>
    <dgm:cxn modelId="{465B6F00-A0BF-4289-AA27-9B2AF1509FF1}" type="presParOf" srcId="{CDD9BAEE-F47B-42D7-8CE9-E7FCBB854C82}" destId="{6E51F726-E711-4F5A-8268-2CD72B02E47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62AF25-8F73-40C7-BE3E-BABF838DFF36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E833E5D-A4EE-464E-AD4E-81BC7852EFAA}">
      <dgm:prSet custT="1"/>
      <dgm:spPr/>
      <dgm:t>
        <a:bodyPr/>
        <a:lstStyle/>
        <a:p>
          <a:pPr rtl="0"/>
          <a:r>
            <a:rPr lang="en-AU" sz="2800" b="1" dirty="0" smtClean="0"/>
            <a:t>Service delivery</a:t>
          </a:r>
          <a:endParaRPr lang="en-US" sz="2800" dirty="0"/>
        </a:p>
      </dgm:t>
    </dgm:pt>
    <dgm:pt modelId="{CA0D23CD-D6DF-4674-B94B-E71986413A02}" type="parTrans" cxnId="{7B1F2A6B-01ED-4C26-AD50-8DED08FC5602}">
      <dgm:prSet/>
      <dgm:spPr/>
      <dgm:t>
        <a:bodyPr/>
        <a:lstStyle/>
        <a:p>
          <a:endParaRPr lang="en-US"/>
        </a:p>
      </dgm:t>
    </dgm:pt>
    <dgm:pt modelId="{C943BF67-D02B-4EB0-A3B1-E234A92F13B1}" type="sibTrans" cxnId="{7B1F2A6B-01ED-4C26-AD50-8DED08FC5602}">
      <dgm:prSet/>
      <dgm:spPr/>
      <dgm:t>
        <a:bodyPr/>
        <a:lstStyle/>
        <a:p>
          <a:endParaRPr lang="en-US"/>
        </a:p>
      </dgm:t>
    </dgm:pt>
    <dgm:pt modelId="{71A7FD09-6B13-41E4-A8E8-421A3DBCA5D3}" type="pres">
      <dgm:prSet presAssocID="{6662AF25-8F73-40C7-BE3E-BABF838DFF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16BF32-54C7-4334-A2DF-170AEDE08F5C}" type="pres">
      <dgm:prSet presAssocID="{EE833E5D-A4EE-464E-AD4E-81BC7852EF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6ECB7-34C7-4422-B843-F9FCEC2F84C9}" type="presOf" srcId="{6662AF25-8F73-40C7-BE3E-BABF838DFF36}" destId="{71A7FD09-6B13-41E4-A8E8-421A3DBCA5D3}" srcOrd="0" destOrd="0" presId="urn:microsoft.com/office/officeart/2005/8/layout/vList2"/>
    <dgm:cxn modelId="{7B1F2A6B-01ED-4C26-AD50-8DED08FC5602}" srcId="{6662AF25-8F73-40C7-BE3E-BABF838DFF36}" destId="{EE833E5D-A4EE-464E-AD4E-81BC7852EFAA}" srcOrd="0" destOrd="0" parTransId="{CA0D23CD-D6DF-4674-B94B-E71986413A02}" sibTransId="{C943BF67-D02B-4EB0-A3B1-E234A92F13B1}"/>
    <dgm:cxn modelId="{FAFF1DD6-A6B6-4DB0-B7AF-3AF48C456952}" type="presOf" srcId="{EE833E5D-A4EE-464E-AD4E-81BC7852EFAA}" destId="{4B16BF32-54C7-4334-A2DF-170AEDE08F5C}" srcOrd="0" destOrd="0" presId="urn:microsoft.com/office/officeart/2005/8/layout/vList2"/>
    <dgm:cxn modelId="{A5226E05-0BC8-4F6C-9014-D87B27D4C285}" type="presParOf" srcId="{71A7FD09-6B13-41E4-A8E8-421A3DBCA5D3}" destId="{4B16BF32-54C7-4334-A2DF-170AEDE08F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6DB94A-CFC6-433D-BAA2-EE4D837470C6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8B54DDE-311A-4BED-9DCA-79E8145BF198}">
      <dgm:prSet custT="1"/>
      <dgm:spPr/>
      <dgm:t>
        <a:bodyPr/>
        <a:lstStyle/>
        <a:p>
          <a:pPr rtl="0"/>
          <a:r>
            <a:rPr lang="en-AU" sz="2800" b="1" dirty="0" smtClean="0"/>
            <a:t>Customer-driven service designs and standards</a:t>
          </a:r>
          <a:endParaRPr lang="en-AU" sz="2800" b="1" dirty="0"/>
        </a:p>
      </dgm:t>
    </dgm:pt>
    <dgm:pt modelId="{2E952BF0-D0A0-4A3E-9CDD-105F2C343CF1}" type="parTrans" cxnId="{C4C8C2E6-364C-4AC7-BF5D-92A9AA139AE8}">
      <dgm:prSet/>
      <dgm:spPr/>
      <dgm:t>
        <a:bodyPr/>
        <a:lstStyle/>
        <a:p>
          <a:endParaRPr lang="en-US"/>
        </a:p>
      </dgm:t>
    </dgm:pt>
    <dgm:pt modelId="{09CCD296-AA40-42C6-A592-64CB002E29D3}" type="sibTrans" cxnId="{C4C8C2E6-364C-4AC7-BF5D-92A9AA139AE8}">
      <dgm:prSet/>
      <dgm:spPr/>
      <dgm:t>
        <a:bodyPr/>
        <a:lstStyle/>
        <a:p>
          <a:endParaRPr lang="en-US"/>
        </a:p>
      </dgm:t>
    </dgm:pt>
    <dgm:pt modelId="{82409CE7-3807-4825-A185-E3CE01A61AEA}" type="pres">
      <dgm:prSet presAssocID="{D86DB94A-CFC6-433D-BAA2-EE4D837470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086653-6885-420D-ABD3-79016D963F63}" type="pres">
      <dgm:prSet presAssocID="{78B54DDE-311A-4BED-9DCA-79E8145BF198}" presName="parentText" presStyleLbl="node1" presStyleIdx="0" presStyleCnt="1" custLinFactNeighborX="-1613" custLinFactNeighborY="84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05FB02-078F-4DDC-80F3-DD8CB507FECD}" type="presOf" srcId="{D86DB94A-CFC6-433D-BAA2-EE4D837470C6}" destId="{82409CE7-3807-4825-A185-E3CE01A61AEA}" srcOrd="0" destOrd="0" presId="urn:microsoft.com/office/officeart/2005/8/layout/vList2"/>
    <dgm:cxn modelId="{C57D3B97-5CCE-4F9B-A66B-E9DF3670FB41}" type="presOf" srcId="{78B54DDE-311A-4BED-9DCA-79E8145BF198}" destId="{3D086653-6885-420D-ABD3-79016D963F63}" srcOrd="0" destOrd="0" presId="urn:microsoft.com/office/officeart/2005/8/layout/vList2"/>
    <dgm:cxn modelId="{C4C8C2E6-364C-4AC7-BF5D-92A9AA139AE8}" srcId="{D86DB94A-CFC6-433D-BAA2-EE4D837470C6}" destId="{78B54DDE-311A-4BED-9DCA-79E8145BF198}" srcOrd="0" destOrd="0" parTransId="{2E952BF0-D0A0-4A3E-9CDD-105F2C343CF1}" sibTransId="{09CCD296-AA40-42C6-A592-64CB002E29D3}"/>
    <dgm:cxn modelId="{BE6B25AB-0EA9-4148-A78E-E95C9AEE4220}" type="presParOf" srcId="{82409CE7-3807-4825-A185-E3CE01A61AEA}" destId="{3D086653-6885-420D-ABD3-79016D963F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83902-791E-42F2-80EB-95B3111E8832}" type="datetimeFigureOut">
              <a:rPr lang="en-IN" smtClean="0"/>
              <a:pPr/>
              <a:t>10-02-2014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9196F-C639-43E8-A594-B4AA7365557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9D843-4247-4B25-A899-46F46A3A830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2F1E0E-FC9D-46C7-9651-83CA96C93198}" type="slidenum">
              <a:rPr lang="en-AU" smtClean="0"/>
              <a:pPr>
                <a:defRPr/>
              </a:pPr>
              <a:t>40</a:t>
            </a:fld>
            <a:endParaRPr lang="en-A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52BF9-2A85-43AA-92D7-EF9C0EBF1918}" type="slidenum">
              <a:rPr lang="en-AU" smtClean="0"/>
              <a:pPr>
                <a:defRPr/>
              </a:pPr>
              <a:t>41</a:t>
            </a:fld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07A778-B88B-413E-9F86-4CCB57B7C96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1BE03-8D12-47E1-8869-2B41EAC07C8E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BA5497-274D-4051-B1C4-9E0F87E0AE8C}" type="slidenum">
              <a:rPr lang="en-AU" smtClean="0"/>
              <a:pPr>
                <a:defRPr/>
              </a:pPr>
              <a:t>34</a:t>
            </a:fld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61331C-2C43-49B6-820D-77A7F8CE608F}" type="slidenum">
              <a:rPr lang="en-AU" smtClean="0"/>
              <a:pPr>
                <a:defRPr/>
              </a:pPr>
              <a:t>35</a:t>
            </a:fld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036187-FDF8-4ADA-A2C6-1D3869AEACCB}" type="slidenum">
              <a:rPr lang="en-AU" smtClean="0"/>
              <a:pPr>
                <a:defRPr/>
              </a:pPr>
              <a:t>36</a:t>
            </a:fld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E3B2D-6526-4F63-826E-457D0B389C25}" type="slidenum">
              <a:rPr lang="en-AU" smtClean="0"/>
              <a:pPr>
                <a:defRPr/>
              </a:pPr>
              <a:t>37</a:t>
            </a:fld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2B07C5-42F6-463D-9D8D-38B1B50806D7}" type="slidenum">
              <a:rPr lang="en-AU" smtClean="0"/>
              <a:pPr>
                <a:defRPr/>
              </a:pPr>
              <a:t>38</a:t>
            </a:fld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FF66C-825A-4A4B-AC1A-83BE12DB88F4}" type="slidenum">
              <a:rPr lang="en-AU" smtClean="0"/>
              <a:pPr>
                <a:defRPr/>
              </a:pPr>
              <a:t>39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5390D9-4E98-4136-8F7A-C4D6E94452B6}" type="datetimeFigureOut">
              <a:rPr lang="en-IN" smtClean="0"/>
              <a:pPr/>
              <a:t>10-02-2014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26FD79-595A-43F5-885A-0533F7407CE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390D9-4E98-4136-8F7A-C4D6E94452B6}" type="datetimeFigureOut">
              <a:rPr lang="en-IN" smtClean="0"/>
              <a:pPr/>
              <a:t>10-02-2014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6FD79-595A-43F5-885A-0533F7407CE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390D9-4E98-4136-8F7A-C4D6E94452B6}" type="datetimeFigureOut">
              <a:rPr lang="en-IN" smtClean="0"/>
              <a:pPr/>
              <a:t>10-02-2014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6FD79-595A-43F5-885A-0533F7407CE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390D9-4E98-4136-8F7A-C4D6E94452B6}" type="datetimeFigureOut">
              <a:rPr lang="en-IN" smtClean="0"/>
              <a:pPr/>
              <a:t>10-02-2014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6FD79-595A-43F5-885A-0533F7407CE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390D9-4E98-4136-8F7A-C4D6E94452B6}" type="datetimeFigureOut">
              <a:rPr lang="en-IN" smtClean="0"/>
              <a:pPr/>
              <a:t>10-02-2014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6FD79-595A-43F5-885A-0533F7407CE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390D9-4E98-4136-8F7A-C4D6E94452B6}" type="datetimeFigureOut">
              <a:rPr lang="en-IN" smtClean="0"/>
              <a:pPr/>
              <a:t>10-02-2014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6FD79-595A-43F5-885A-0533F7407CE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390D9-4E98-4136-8F7A-C4D6E94452B6}" type="datetimeFigureOut">
              <a:rPr lang="en-IN" smtClean="0"/>
              <a:pPr/>
              <a:t>10-02-2014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6FD79-595A-43F5-885A-0533F7407CE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390D9-4E98-4136-8F7A-C4D6E94452B6}" type="datetimeFigureOut">
              <a:rPr lang="en-IN" smtClean="0"/>
              <a:pPr/>
              <a:t>10-02-2014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6FD79-595A-43F5-885A-0533F7407CE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390D9-4E98-4136-8F7A-C4D6E94452B6}" type="datetimeFigureOut">
              <a:rPr lang="en-IN" smtClean="0"/>
              <a:pPr/>
              <a:t>10-02-2014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6FD79-595A-43F5-885A-0533F7407CE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75390D9-4E98-4136-8F7A-C4D6E94452B6}" type="datetimeFigureOut">
              <a:rPr lang="en-IN" smtClean="0"/>
              <a:pPr/>
              <a:t>10-02-2014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6FD79-595A-43F5-885A-0533F7407CE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5390D9-4E98-4136-8F7A-C4D6E94452B6}" type="datetimeFigureOut">
              <a:rPr lang="en-IN" smtClean="0"/>
              <a:pPr/>
              <a:t>10-02-2014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26FD79-595A-43F5-885A-0533F7407CE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5390D9-4E98-4136-8F7A-C4D6E94452B6}" type="datetimeFigureOut">
              <a:rPr lang="en-IN" smtClean="0"/>
              <a:pPr/>
              <a:t>10-02-2014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26FD79-595A-43F5-885A-0533F7407CE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1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2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3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4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640960" cy="1829761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GAPS MODEL OF SERVICE QUALITY</a:t>
            </a:r>
            <a:endParaRPr lang="en-IN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Parasura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764704"/>
            <a:ext cx="3672408" cy="489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03848" y="55892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Professor A. Parasuraman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ithaml_hires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1702" y="260648"/>
            <a:ext cx="3984553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87824" y="508518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Dr. Valarie Zeithaml</a:t>
            </a:r>
            <a:endParaRPr lang="en-IN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836712"/>
            <a:ext cx="302433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03848" y="443711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Dr. Leonard L. Berry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404664"/>
            <a:ext cx="8610600" cy="576064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 gap:</a:t>
            </a:r>
          </a:p>
          <a:p>
            <a:pPr marL="621792" marR="0" lvl="1" indent="-228600" algn="l" defTabSz="914400" rtl="0" eaLnBrk="1" fontAlgn="auto" latinLnBrk="0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between expectations and perceptions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Provider gap 1:</a:t>
            </a:r>
          </a:p>
          <a:p>
            <a:pPr marL="621792" marR="0" lvl="1" indent="-228600" algn="l" defTabSz="914400" rtl="0" eaLnBrk="1" fontAlgn="auto" latinLnBrk="0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knowing what customers expect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Provider gap 2:</a:t>
            </a:r>
          </a:p>
          <a:p>
            <a:pPr marL="621792" marR="0" lvl="1" indent="-228600" algn="l" defTabSz="914400" rtl="0" eaLnBrk="1" fontAlgn="auto" latinLnBrk="0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selecting the right service designs and standards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Provider gap 3:</a:t>
            </a:r>
          </a:p>
          <a:p>
            <a:pPr marL="621792" marR="0" lvl="1" indent="-228600" algn="l" defTabSz="914400" rtl="0" eaLnBrk="1" fontAlgn="auto" latinLnBrk="0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delivering to service standards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Provider gap 4:</a:t>
            </a:r>
          </a:p>
          <a:p>
            <a:pPr marL="621792" marR="0" lvl="1" indent="-228600" algn="l" defTabSz="914400" rtl="0" eaLnBrk="1" fontAlgn="auto" latinLnBrk="0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matching performance to promises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3000" y="781504"/>
            <a:ext cx="7162800" cy="110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912813" y="4160838"/>
            <a:ext cx="7472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46588" y="3429001"/>
            <a:ext cx="1306512" cy="449262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97325" y="4275147"/>
            <a:ext cx="2227263" cy="988994"/>
          </a:xfrm>
          <a:prstGeom prst="rect">
            <a:avLst/>
          </a:prstGeom>
          <a:solidFill>
            <a:srgbClr val="CCFFFF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lnSpc>
                <a:spcPct val="85000"/>
              </a:lnSpc>
              <a:spcAft>
                <a:spcPct val="43000"/>
              </a:spcAft>
            </a:pPr>
            <a:r>
              <a:rPr lang="en-US" b="1"/>
              <a:t>Company Perceptions of Consumer Expectations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451350" y="1992074"/>
            <a:ext cx="1706563" cy="705328"/>
          </a:xfrm>
          <a:prstGeom prst="rect">
            <a:avLst/>
          </a:prstGeom>
          <a:solidFill>
            <a:srgbClr val="CCFFFF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47625" tIns="19050" rIns="47625" bIns="19050">
            <a:spAutoFit/>
          </a:bodyPr>
          <a:lstStyle/>
          <a:p>
            <a:pPr marL="9525" indent="-9525" algn="ctr" eaLnBrk="0" hangingPunct="0">
              <a:lnSpc>
                <a:spcPct val="88000"/>
              </a:lnSpc>
              <a:spcAft>
                <a:spcPct val="44000"/>
              </a:spcAft>
            </a:pPr>
            <a:r>
              <a:rPr lang="en-US" sz="2400" b="1"/>
              <a:t>Expected Service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90613" y="1762700"/>
            <a:ext cx="1403350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7625" tIns="19050" rIns="47625" bIns="19050">
            <a:spAutoFit/>
          </a:bodyPr>
          <a:lstStyle/>
          <a:p>
            <a:pPr eaLnBrk="0" hangingPunct="0"/>
            <a:r>
              <a:rPr lang="en-US" b="1"/>
              <a:t>CUSTOMER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87438" y="4409061"/>
            <a:ext cx="1263650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7625" tIns="19050" rIns="47625" bIns="19050">
            <a:spAutoFit/>
          </a:bodyPr>
          <a:lstStyle/>
          <a:p>
            <a:pPr eaLnBrk="0" hangingPunct="0"/>
            <a:r>
              <a:rPr lang="en-US" b="1"/>
              <a:t>COMPANY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971800" y="2670834"/>
            <a:ext cx="0" cy="192432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979738" y="4621213"/>
            <a:ext cx="9366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965450" y="2630488"/>
            <a:ext cx="1460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598988" y="2814091"/>
            <a:ext cx="0" cy="597994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070225" y="3590128"/>
            <a:ext cx="889000" cy="31433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47625" tIns="19050" rIns="47625" bIns="19050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GAP 1</a:t>
            </a:r>
          </a:p>
        </p:txBody>
      </p:sp>
      <p:sp>
        <p:nvSpPr>
          <p:cNvPr id="14" name="Rectangle 19"/>
          <p:cNvSpPr txBox="1">
            <a:spLocks noChangeArrowheads="1"/>
          </p:cNvSpPr>
          <p:nvPr/>
        </p:nvSpPr>
        <p:spPr>
          <a:xfrm>
            <a:off x="457200" y="297264"/>
            <a:ext cx="8229600" cy="11009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Provider Gap 1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22320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 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52536" y="764704"/>
          <a:ext cx="9396536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707904" y="836712"/>
          <a:ext cx="4464496" cy="78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627784" y="5837733"/>
          <a:ext cx="6192688" cy="68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13"/>
          <p:cNvSpPr txBox="1">
            <a:spLocks noChangeArrowheads="1"/>
          </p:cNvSpPr>
          <p:nvPr/>
        </p:nvSpPr>
        <p:spPr>
          <a:xfrm>
            <a:off x="2771775" y="2420938"/>
            <a:ext cx="6219825" cy="2447925"/>
          </a:xfrm>
          <a:prstGeom prst="rect">
            <a:avLst/>
          </a:prstGeom>
          <a:solidFill>
            <a:srgbClr val="CCCCFF"/>
          </a:solidFill>
          <a:ln w="12700" cap="flat">
            <a:solidFill>
              <a:schemeClr val="bg1"/>
            </a:solidFill>
          </a:ln>
        </p:spPr>
        <p:txBody>
          <a:bodyPr vert="horz" lIns="90488" tIns="44450" rIns="90488" bIns="44450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50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Inadequate marketing research orientation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50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Lack of upward communication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50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Insufficient relationship focus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50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Inadequate service recovery</a:t>
            </a:r>
          </a:p>
        </p:txBody>
      </p:sp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152400" y="762000"/>
            <a:ext cx="2971800" cy="5486400"/>
          </a:xfrm>
          <a:prstGeom prst="upDownArrow">
            <a:avLst>
              <a:gd name="adj1" fmla="val 50000"/>
              <a:gd name="adj2" fmla="val 36923"/>
            </a:avLst>
          </a:prstGeom>
          <a:solidFill>
            <a:srgbClr val="E579E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107763" dir="13500000" sx="75000" sy="75000" algn="tl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Reasons </a:t>
            </a:r>
          </a:p>
          <a:p>
            <a:pPr algn="ctr">
              <a:defRPr/>
            </a:pP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</a:p>
          <a:p>
            <a:pPr algn="ctr">
              <a:defRPr/>
            </a:pP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provider</a:t>
            </a:r>
          </a:p>
          <a:p>
            <a:pPr algn="ctr">
              <a:defRPr/>
            </a:pP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gap</a:t>
            </a:r>
          </a:p>
          <a:p>
            <a:pPr algn="ctr">
              <a:defRPr/>
            </a:pP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5105400" y="1557338"/>
            <a:ext cx="1411288" cy="7540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7CEA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5105400" y="4941888"/>
            <a:ext cx="1371600" cy="863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CEA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81400" y="1046163"/>
            <a:ext cx="2051050" cy="963612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47625" tIns="19050" rIns="47625" bIns="19050">
            <a:spAutoFit/>
          </a:bodyPr>
          <a:lstStyle/>
          <a:p>
            <a:pPr algn="ctr" eaLnBrk="0" hangingPunct="0">
              <a:spcAft>
                <a:spcPct val="50000"/>
              </a:spcAft>
            </a:pPr>
            <a:r>
              <a:rPr lang="en-US" sz="2400" b="1"/>
              <a:t>Customer   Expectations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43200" y="5791200"/>
            <a:ext cx="3536950" cy="606425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47625" tIns="19050" rIns="47625" bIns="19050">
            <a:spAutoFit/>
          </a:bodyPr>
          <a:lstStyle/>
          <a:p>
            <a:pPr algn="ctr" eaLnBrk="0" hangingPunct="0">
              <a:lnSpc>
                <a:spcPct val="83000"/>
              </a:lnSpc>
            </a:pPr>
            <a:r>
              <a:rPr lang="en-US" sz="2200" b="1"/>
              <a:t>Company Perceptions of Customer Expectations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4572000" y="1981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572000" y="5410200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590800" y="2286000"/>
          <a:ext cx="5807075" cy="3581400"/>
        </p:xfrm>
        <a:graphic>
          <a:graphicData uri="http://schemas.openxmlformats.org/presentationml/2006/ole">
            <p:oleObj spid="_x0000_s1026" name="Document" r:id="rId3" imgW="5480026" imgH="3390640" progId="">
              <p:embed/>
            </p:oleObj>
          </a:graphicData>
        </a:graphic>
      </p:graphicFrame>
      <p:sp useBgFill="1">
        <p:nvSpPr>
          <p:cNvPr id="7" name="Rectangle 20"/>
          <p:cNvSpPr>
            <a:spLocks noChangeArrowheads="1"/>
          </p:cNvSpPr>
          <p:nvPr/>
        </p:nvSpPr>
        <p:spPr bwMode="auto">
          <a:xfrm>
            <a:off x="3429000" y="0"/>
            <a:ext cx="2514600" cy="609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Rectangle 22"/>
          <p:cNvSpPr txBox="1">
            <a:spLocks noChangeArrowheads="1"/>
          </p:cNvSpPr>
          <p:nvPr/>
        </p:nvSpPr>
        <p:spPr>
          <a:xfrm>
            <a:off x="990600" y="228600"/>
            <a:ext cx="7772400" cy="10239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Factors Leading to Provider Gap 1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20669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899592" y="2852936"/>
            <a:ext cx="10604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tx2"/>
                </a:solidFill>
                <a:latin typeface="Helv" charset="0"/>
              </a:rPr>
              <a:t>GAP</a:t>
            </a:r>
          </a:p>
          <a:p>
            <a:pPr algn="ctr" eaLnBrk="0" hangingPunct="0"/>
            <a:r>
              <a:rPr lang="en-US" sz="3600" b="1" dirty="0">
                <a:solidFill>
                  <a:schemeClr val="tx2"/>
                </a:solidFill>
                <a:latin typeface="Helv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395536" y="274638"/>
            <a:ext cx="829126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Factors Leading to Provider Gap 1</a:t>
            </a:r>
          </a:p>
        </p:txBody>
      </p:sp>
      <p:pic>
        <p:nvPicPr>
          <p:cNvPr id="3" name="Picture 12" descr="zei80938_0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9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4200" y="1143000"/>
            <a:ext cx="8116888" cy="4768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98588" y="1127125"/>
            <a:ext cx="634523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014413" y="3738563"/>
            <a:ext cx="7285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24388" y="3117850"/>
            <a:ext cx="1306512" cy="465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45025" y="2138363"/>
            <a:ext cx="1273175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47738" y="1520825"/>
            <a:ext cx="14033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/>
            <a:r>
              <a:rPr lang="en-US" b="1"/>
              <a:t>CUSTOMER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25525" y="3878263"/>
            <a:ext cx="12636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/>
            <a:r>
              <a:rPr lang="en-US" b="1"/>
              <a:t>COMPANY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217863" y="5341938"/>
            <a:ext cx="93662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203575" y="2343150"/>
            <a:ext cx="14605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768850" y="2611438"/>
            <a:ext cx="0" cy="508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265488" y="4841875"/>
            <a:ext cx="7810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GAP 2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349750" y="4805363"/>
            <a:ext cx="0" cy="428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025900" y="3921125"/>
            <a:ext cx="2619375" cy="854075"/>
          </a:xfrm>
          <a:prstGeom prst="rect">
            <a:avLst/>
          </a:prstGeom>
          <a:solidFill>
            <a:srgbClr val="CCFFFF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3188" tIns="50800" rIns="103188" bIns="50800"/>
          <a:lstStyle/>
          <a:p>
            <a:pPr algn="ctr" defTabSz="1023938" eaLnBrk="0" hangingPunct="0">
              <a:lnSpc>
                <a:spcPct val="85000"/>
              </a:lnSpc>
            </a:pPr>
            <a:r>
              <a:rPr lang="en-US" b="1"/>
              <a:t>Customer-Driven</a:t>
            </a:r>
          </a:p>
          <a:p>
            <a:pPr algn="ctr" defTabSz="1023938" eaLnBrk="0" hangingPunct="0">
              <a:lnSpc>
                <a:spcPct val="85000"/>
              </a:lnSpc>
            </a:pPr>
            <a:r>
              <a:rPr lang="en-US" b="1"/>
              <a:t> Service Designs and Standards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225925" y="5248275"/>
            <a:ext cx="2227263" cy="1023938"/>
          </a:xfrm>
          <a:prstGeom prst="rect">
            <a:avLst/>
          </a:prstGeom>
          <a:solidFill>
            <a:srgbClr val="CCFFFF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lnSpc>
                <a:spcPct val="85000"/>
              </a:lnSpc>
              <a:spcAft>
                <a:spcPct val="43000"/>
              </a:spcAft>
            </a:pPr>
            <a:r>
              <a:rPr lang="en-US" b="1"/>
              <a:t>Company Perceptions of Consumer Expectations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3200400" y="2362200"/>
            <a:ext cx="0" cy="29718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Rectangle 19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Provider Gap 2</a:t>
            </a: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latin typeface="Monotype Corsiva" pitchFamily="66" charset="0"/>
              </a:rPr>
              <a:t>Definition of service</a:t>
            </a:r>
            <a:endParaRPr lang="en-IN" sz="6600" dirty="0"/>
          </a:p>
        </p:txBody>
      </p:sp>
      <p:sp>
        <p:nvSpPr>
          <p:cNvPr id="3" name="Rectangle 2"/>
          <p:cNvSpPr/>
          <p:nvPr/>
        </p:nvSpPr>
        <p:spPr>
          <a:xfrm>
            <a:off x="323528" y="170080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Berry define</a:t>
            </a:r>
            <a:r>
              <a:rPr lang="en-US" sz="4000" dirty="0" smtClean="0">
                <a:latin typeface="Monotype Corsiva" pitchFamily="66" charset="0"/>
              </a:rPr>
              <a:t> service as act, deeds, &amp; performance.</a:t>
            </a:r>
          </a:p>
          <a:p>
            <a:endParaRPr lang="en-US" sz="4000" dirty="0" smtClean="0">
              <a:latin typeface="Monotype Corsiva" pitchFamily="66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AMA define</a:t>
            </a:r>
            <a:r>
              <a:rPr lang="en-US" sz="4000" dirty="0" smtClean="0">
                <a:latin typeface="Monotype Corsiva" pitchFamily="66" charset="0"/>
              </a:rPr>
              <a:t> service as activities, benefits or satisfaction that are offered for sale, or provided in connection with the sale of goods.</a:t>
            </a:r>
            <a:endParaRPr lang="en-US" sz="4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540568" y="548680"/>
          <a:ext cx="9684568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 2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27113" y="1420813"/>
            <a:ext cx="8116887" cy="54371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3" name="Diagram 2"/>
          <p:cNvGraphicFramePr/>
          <p:nvPr/>
        </p:nvGraphicFramePr>
        <p:xfrm>
          <a:off x="3203848" y="685800"/>
          <a:ext cx="5328592" cy="78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2915816" y="5638800"/>
          <a:ext cx="5904656" cy="8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3203575" y="2362200"/>
            <a:ext cx="5538788" cy="2362200"/>
          </a:xfrm>
          <a:prstGeom prst="rect">
            <a:avLst/>
          </a:prstGeom>
          <a:solidFill>
            <a:srgbClr val="CCCCFF"/>
          </a:solidFill>
          <a:ln w="12700" cap="flat">
            <a:solidFill>
              <a:schemeClr val="bg1"/>
            </a:solidFill>
          </a:ln>
        </p:spPr>
        <p:txBody>
          <a:bodyPr vert="horz" lIns="90488" tIns="44450" rIns="90488" bIns="44450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ct val="50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Poor service design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ct val="50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Absence of customer-defined  service standards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ct val="50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Inappropriate physical evidence and services cape</a:t>
            </a: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152400" y="990600"/>
            <a:ext cx="2979440" cy="5486400"/>
          </a:xfrm>
          <a:prstGeom prst="upDownArrow">
            <a:avLst>
              <a:gd name="adj1" fmla="val 50000"/>
              <a:gd name="adj2" fmla="val 38919"/>
            </a:avLst>
          </a:prstGeom>
          <a:solidFill>
            <a:srgbClr val="E579E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107763" dir="13500000" sx="75000" sy="75000" algn="tl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Reasons </a:t>
            </a:r>
          </a:p>
          <a:p>
            <a:pPr algn="ctr">
              <a:defRPr/>
            </a:pP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</a:p>
          <a:p>
            <a:pPr algn="ctr">
              <a:defRPr/>
            </a:pP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provider </a:t>
            </a:r>
          </a:p>
          <a:p>
            <a:pPr algn="ctr">
              <a:defRPr/>
            </a:pP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gap </a:t>
            </a:r>
          </a:p>
          <a:p>
            <a:pPr algn="ctr">
              <a:defRPr/>
            </a:pP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4876800" y="1557338"/>
            <a:ext cx="1524000" cy="685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7CEA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5029200" y="4800600"/>
            <a:ext cx="13716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CEA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2628900" y="1009650"/>
            <a:ext cx="4175125" cy="88900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47625" tIns="19050" rIns="47625" bIns="19050">
            <a:spAutoFit/>
          </a:bodyPr>
          <a:lstStyle/>
          <a:p>
            <a:pPr algn="ctr" eaLnBrk="0" hangingPunct="0">
              <a:spcAft>
                <a:spcPct val="50000"/>
              </a:spcAft>
            </a:pPr>
            <a:r>
              <a:rPr lang="en-US" sz="2200" b="1"/>
              <a:t>Customer-Driven Service Designs and  Standards</a:t>
            </a:r>
          </a:p>
        </p:txBody>
      </p:sp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2987824" y="5805264"/>
            <a:ext cx="3536950" cy="884237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47625" tIns="19050" rIns="47625" bIns="19050">
            <a:spAutoFit/>
          </a:bodyPr>
          <a:lstStyle/>
          <a:p>
            <a:pPr algn="ctr" eaLnBrk="0" hangingPunct="0">
              <a:lnSpc>
                <a:spcPct val="83000"/>
              </a:lnSpc>
            </a:pPr>
            <a:r>
              <a:rPr lang="en-US" sz="2200" b="1" dirty="0"/>
              <a:t>Management Perceptions of Customer Expectations</a:t>
            </a:r>
          </a:p>
        </p:txBody>
      </p:sp>
      <p:sp>
        <p:nvSpPr>
          <p:cNvPr id="4" name="Line 1028"/>
          <p:cNvSpPr>
            <a:spLocks noChangeShapeType="1"/>
          </p:cNvSpPr>
          <p:nvPr/>
        </p:nvSpPr>
        <p:spPr bwMode="auto">
          <a:xfrm>
            <a:off x="4762500" y="5334000"/>
            <a:ext cx="0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Line 1029"/>
          <p:cNvSpPr>
            <a:spLocks noChangeShapeType="1"/>
          </p:cNvSpPr>
          <p:nvPr/>
        </p:nvSpPr>
        <p:spPr bwMode="auto">
          <a:xfrm flipV="1">
            <a:off x="5029200" y="1828800"/>
            <a:ext cx="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6" name="Object 1030"/>
          <p:cNvGraphicFramePr>
            <a:graphicFrameLocks noChangeAspect="1"/>
          </p:cNvGraphicFramePr>
          <p:nvPr/>
        </p:nvGraphicFramePr>
        <p:xfrm>
          <a:off x="2209800" y="2133600"/>
          <a:ext cx="5791200" cy="3614738"/>
        </p:xfrm>
        <a:graphic>
          <a:graphicData uri="http://schemas.openxmlformats.org/presentationml/2006/ole">
            <p:oleObj spid="_x0000_s3074" name="Document" r:id="rId3" imgW="5841430" imgH="3664154" progId="">
              <p:embed/>
            </p:oleObj>
          </a:graphicData>
        </a:graphic>
      </p:graphicFrame>
      <p:sp>
        <p:nvSpPr>
          <p:cNvPr id="7" name="Rectangle 1045"/>
          <p:cNvSpPr txBox="1">
            <a:spLocks noChangeArrowheads="1"/>
          </p:cNvSpPr>
          <p:nvPr/>
        </p:nvSpPr>
        <p:spPr>
          <a:xfrm>
            <a:off x="0" y="228600"/>
            <a:ext cx="9144000" cy="10239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Factors Leading to Provider Gap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04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32856"/>
            <a:ext cx="20669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049"/>
          <p:cNvSpPr>
            <a:spLocks noChangeArrowheads="1"/>
          </p:cNvSpPr>
          <p:nvPr/>
        </p:nvSpPr>
        <p:spPr bwMode="auto">
          <a:xfrm>
            <a:off x="755576" y="2564904"/>
            <a:ext cx="10604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tx2"/>
                </a:solidFill>
                <a:latin typeface="Helv" charset="0"/>
              </a:rPr>
              <a:t>GAP</a:t>
            </a:r>
          </a:p>
          <a:p>
            <a:pPr algn="ctr" eaLnBrk="0" hangingPunct="0"/>
            <a:r>
              <a:rPr lang="en-US" sz="3600" b="1" dirty="0">
                <a:solidFill>
                  <a:schemeClr val="tx2"/>
                </a:solidFill>
                <a:latin typeface="Helv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395536" y="274638"/>
            <a:ext cx="829126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Factors Leading to Provider Gap 2</a:t>
            </a:r>
          </a:p>
        </p:txBody>
      </p:sp>
      <p:pic>
        <p:nvPicPr>
          <p:cNvPr id="3" name="Picture 12" descr="zei80938_0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67" y="1676400"/>
            <a:ext cx="8636733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1014413" y="3509963"/>
            <a:ext cx="7170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029200" y="2822575"/>
            <a:ext cx="1306513" cy="465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68888" y="1833563"/>
            <a:ext cx="1273175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23938" y="1258888"/>
            <a:ext cx="14033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/>
            <a:r>
              <a:rPr lang="en-US" b="1"/>
              <a:t>CUSTOMER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25525" y="3706813"/>
            <a:ext cx="12636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/>
            <a:r>
              <a:rPr lang="en-US" b="1"/>
              <a:t>COMPANY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632200" y="5951538"/>
            <a:ext cx="110807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617913" y="2038350"/>
            <a:ext cx="14605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183188" y="2306638"/>
            <a:ext cx="0" cy="508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978400" y="4100513"/>
            <a:ext cx="0" cy="428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97413" y="3640138"/>
            <a:ext cx="2668587" cy="454025"/>
          </a:xfrm>
          <a:prstGeom prst="rect">
            <a:avLst/>
          </a:prstGeom>
          <a:solidFill>
            <a:srgbClr val="CCFFFF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7625" tIns="19050" rIns="47625" bIns="19050">
            <a:spAutoFit/>
          </a:bodyPr>
          <a:lstStyle/>
          <a:p>
            <a:pPr marL="342900" indent="-342900" algn="ctr" eaLnBrk="0" hangingPunct="0">
              <a:spcAft>
                <a:spcPct val="50000"/>
              </a:spcAft>
            </a:pPr>
            <a:r>
              <a:rPr lang="en-US" sz="2400" b="1"/>
              <a:t>Service Delivery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5054600" y="5367338"/>
            <a:ext cx="0" cy="428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879850" y="4137025"/>
            <a:ext cx="7810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/>
            <a:r>
              <a:rPr lang="en-US" b="1"/>
              <a:t>GAP 3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5924550" y="5448300"/>
            <a:ext cx="0" cy="304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5819775" y="41529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5838825" y="3305175"/>
            <a:ext cx="0" cy="304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711700" y="4530725"/>
            <a:ext cx="2619375" cy="854075"/>
          </a:xfrm>
          <a:prstGeom prst="rect">
            <a:avLst/>
          </a:prstGeom>
          <a:solidFill>
            <a:srgbClr val="CCFFFF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3188" tIns="50800" rIns="103188" bIns="50800"/>
          <a:lstStyle/>
          <a:p>
            <a:pPr algn="ctr" defTabSz="1023938" eaLnBrk="0" hangingPunct="0">
              <a:lnSpc>
                <a:spcPct val="85000"/>
              </a:lnSpc>
            </a:pPr>
            <a:r>
              <a:rPr lang="en-US" b="1"/>
              <a:t>Customer-Driven</a:t>
            </a:r>
          </a:p>
          <a:p>
            <a:pPr algn="ctr" defTabSz="1023938" eaLnBrk="0" hangingPunct="0">
              <a:lnSpc>
                <a:spcPct val="85000"/>
              </a:lnSpc>
            </a:pPr>
            <a:r>
              <a:rPr lang="en-US" b="1"/>
              <a:t> Service Designs and  Standards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783138" y="5783263"/>
            <a:ext cx="2649537" cy="495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3581400" y="2057400"/>
            <a:ext cx="0" cy="3886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0" name="Rectangle 23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Provider Gap 3</a:t>
            </a: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540568" y="548680"/>
          <a:ext cx="9684568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 3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685800"/>
            <a:ext cx="7391400" cy="5715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71838" y="2781300"/>
            <a:ext cx="5403850" cy="2016125"/>
          </a:xfrm>
          <a:prstGeom prst="rect">
            <a:avLst/>
          </a:prstGeom>
          <a:solidFill>
            <a:srgbClr val="CCCCFF"/>
          </a:solidFill>
        </p:spPr>
        <p:txBody>
          <a:bodyPr vert="horz" lIns="90488" tIns="44450" rIns="90488" bIns="4445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Poor human resource policies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Failure to match supply and demand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Customer not fulfilling their roles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Problems with service intermediaries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283968" y="5945188"/>
          <a:ext cx="3286472" cy="50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429000" y="908720"/>
          <a:ext cx="5031432" cy="94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71438" y="293688"/>
            <a:ext cx="2314575" cy="252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4953000" y="1989138"/>
            <a:ext cx="1143000" cy="685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7CEA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5003800" y="4941888"/>
            <a:ext cx="1271588" cy="863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CEA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179512" y="914400"/>
            <a:ext cx="2868488" cy="53340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E579E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107763" dir="13500000" sx="75000" sy="75000" algn="tl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Reasons</a:t>
            </a:r>
          </a:p>
          <a:p>
            <a:pPr algn="ctr">
              <a:defRPr/>
            </a:pP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</a:t>
            </a:r>
          </a:p>
          <a:p>
            <a:pPr algn="ctr">
              <a:defRPr/>
            </a:pP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provider </a:t>
            </a:r>
          </a:p>
          <a:p>
            <a:pPr algn="ctr">
              <a:defRPr/>
            </a:pP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gap </a:t>
            </a:r>
          </a:p>
          <a:p>
            <a:pPr algn="ctr">
              <a:defRPr/>
            </a:pP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2987824" y="6237312"/>
            <a:ext cx="3287713" cy="407987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53975" tIns="20638" rIns="53975" bIns="20638">
            <a:spAutoFit/>
          </a:bodyPr>
          <a:lstStyle/>
          <a:p>
            <a:pPr algn="ctr" defTabSz="1023938" eaLnBrk="0" hangingPunct="0">
              <a:lnSpc>
                <a:spcPct val="83000"/>
              </a:lnSpc>
            </a:pPr>
            <a:r>
              <a:rPr lang="en-US" sz="2800" b="1" dirty="0"/>
              <a:t>Service Delivery</a:t>
            </a:r>
          </a:p>
        </p:txBody>
      </p:sp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2555776" y="908720"/>
            <a:ext cx="3978275" cy="663575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53975" tIns="20638" rIns="53975" bIns="20638">
            <a:spAutoFit/>
          </a:bodyPr>
          <a:lstStyle/>
          <a:p>
            <a:pPr algn="ctr" defTabSz="1023938" eaLnBrk="0" hangingPunct="0"/>
            <a:r>
              <a:rPr lang="en-US" sz="2000" b="1" dirty="0"/>
              <a:t>Customer-Driven Service Designs and Standards</a:t>
            </a:r>
          </a:p>
        </p:txBody>
      </p:sp>
      <p:graphicFrame>
        <p:nvGraphicFramePr>
          <p:cNvPr id="4" name="Object 1030"/>
          <p:cNvGraphicFramePr>
            <a:graphicFrameLocks noChangeAspect="1"/>
          </p:cNvGraphicFramePr>
          <p:nvPr/>
        </p:nvGraphicFramePr>
        <p:xfrm>
          <a:off x="2267744" y="1916832"/>
          <a:ext cx="6267450" cy="4248150"/>
        </p:xfrm>
        <a:graphic>
          <a:graphicData uri="http://schemas.openxmlformats.org/presentationml/2006/ole">
            <p:oleObj spid="_x0000_s4098" name="Document" r:id="rId3" imgW="5916960" imgH="4025880" progId="">
              <p:embed/>
            </p:oleObj>
          </a:graphicData>
        </a:graphic>
      </p:graphicFrame>
      <p:sp>
        <p:nvSpPr>
          <p:cNvPr id="5" name="Line 1044"/>
          <p:cNvSpPr>
            <a:spLocks noChangeShapeType="1"/>
          </p:cNvSpPr>
          <p:nvPr/>
        </p:nvSpPr>
        <p:spPr bwMode="auto">
          <a:xfrm flipH="1">
            <a:off x="4572000" y="16288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Line 1045"/>
          <p:cNvSpPr>
            <a:spLocks noChangeShapeType="1"/>
          </p:cNvSpPr>
          <p:nvPr/>
        </p:nvSpPr>
        <p:spPr bwMode="auto">
          <a:xfrm>
            <a:off x="4572000" y="5943600"/>
            <a:ext cx="0" cy="2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Rectangle 1046"/>
          <p:cNvSpPr txBox="1">
            <a:spLocks noChangeArrowheads="1"/>
          </p:cNvSpPr>
          <p:nvPr/>
        </p:nvSpPr>
        <p:spPr>
          <a:xfrm>
            <a:off x="0" y="188641"/>
            <a:ext cx="914400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Factors Leading to Provider Gap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05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" y="1133475"/>
            <a:ext cx="20669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051"/>
          <p:cNvSpPr>
            <a:spLocks noChangeArrowheads="1"/>
          </p:cNvSpPr>
          <p:nvPr/>
        </p:nvSpPr>
        <p:spPr bwMode="auto">
          <a:xfrm>
            <a:off x="698500" y="1727200"/>
            <a:ext cx="10604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algn="ctr" eaLnBrk="0" hangingPunct="0"/>
            <a:r>
              <a:rPr lang="en-US" sz="3600" b="1">
                <a:solidFill>
                  <a:schemeClr val="tx2"/>
                </a:solidFill>
                <a:latin typeface="Helv" charset="0"/>
              </a:rPr>
              <a:t>GAP</a:t>
            </a:r>
          </a:p>
          <a:p>
            <a:pPr algn="ctr" eaLnBrk="0" hangingPunct="0"/>
            <a:r>
              <a:rPr lang="en-US" sz="3600" b="1">
                <a:solidFill>
                  <a:schemeClr val="tx2"/>
                </a:solidFill>
                <a:latin typeface="Helv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8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Provider Gap 4</a:t>
            </a: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029"/>
          <p:cNvSpPr>
            <a:spLocks noChangeArrowheads="1"/>
          </p:cNvSpPr>
          <p:nvPr/>
        </p:nvSpPr>
        <p:spPr bwMode="auto">
          <a:xfrm>
            <a:off x="4211638" y="1311275"/>
            <a:ext cx="1035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" name="Line 1031"/>
          <p:cNvSpPr>
            <a:spLocks noChangeShapeType="1"/>
          </p:cNvSpPr>
          <p:nvPr/>
        </p:nvSpPr>
        <p:spPr bwMode="auto">
          <a:xfrm>
            <a:off x="830263" y="3676650"/>
            <a:ext cx="7850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4238625" y="2889250"/>
            <a:ext cx="1306513" cy="465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Rectangle 1033"/>
          <p:cNvSpPr>
            <a:spLocks noChangeArrowheads="1"/>
          </p:cNvSpPr>
          <p:nvPr/>
        </p:nvSpPr>
        <p:spPr bwMode="auto">
          <a:xfrm>
            <a:off x="3889375" y="4622800"/>
            <a:ext cx="2360613" cy="633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Rectangle 1034"/>
          <p:cNvSpPr>
            <a:spLocks noChangeArrowheads="1"/>
          </p:cNvSpPr>
          <p:nvPr/>
        </p:nvSpPr>
        <p:spPr bwMode="auto">
          <a:xfrm>
            <a:off x="4278313" y="1900238"/>
            <a:ext cx="1273175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Rectangle 1035"/>
          <p:cNvSpPr>
            <a:spLocks noChangeArrowheads="1"/>
          </p:cNvSpPr>
          <p:nvPr/>
        </p:nvSpPr>
        <p:spPr bwMode="auto">
          <a:xfrm>
            <a:off x="1176338" y="1463675"/>
            <a:ext cx="14033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/>
            <a:r>
              <a:rPr lang="en-US" b="1"/>
              <a:t>CUSTOMER</a:t>
            </a:r>
          </a:p>
        </p:txBody>
      </p:sp>
      <p:sp>
        <p:nvSpPr>
          <p:cNvPr id="9" name="Rectangle 1036"/>
          <p:cNvSpPr>
            <a:spLocks noChangeArrowheads="1"/>
          </p:cNvSpPr>
          <p:nvPr/>
        </p:nvSpPr>
        <p:spPr bwMode="auto">
          <a:xfrm>
            <a:off x="1177925" y="3887788"/>
            <a:ext cx="12636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/>
            <a:r>
              <a:rPr lang="en-US" b="1"/>
              <a:t>COMPANY</a:t>
            </a:r>
          </a:p>
        </p:txBody>
      </p:sp>
      <p:sp>
        <p:nvSpPr>
          <p:cNvPr id="10" name="Line 1037"/>
          <p:cNvSpPr>
            <a:spLocks noChangeShapeType="1"/>
          </p:cNvSpPr>
          <p:nvPr/>
        </p:nvSpPr>
        <p:spPr bwMode="auto">
          <a:xfrm>
            <a:off x="2841625" y="5922963"/>
            <a:ext cx="110807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Line 1038"/>
          <p:cNvSpPr>
            <a:spLocks noChangeShapeType="1"/>
          </p:cNvSpPr>
          <p:nvPr/>
        </p:nvSpPr>
        <p:spPr bwMode="auto">
          <a:xfrm>
            <a:off x="2827338" y="2181225"/>
            <a:ext cx="14605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Line 1039"/>
          <p:cNvSpPr>
            <a:spLocks noChangeShapeType="1"/>
          </p:cNvSpPr>
          <p:nvPr/>
        </p:nvSpPr>
        <p:spPr bwMode="auto">
          <a:xfrm>
            <a:off x="4392613" y="2373313"/>
            <a:ext cx="0" cy="508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Rectangle 1040"/>
          <p:cNvSpPr>
            <a:spLocks noChangeArrowheads="1"/>
          </p:cNvSpPr>
          <p:nvPr/>
        </p:nvSpPr>
        <p:spPr bwMode="auto">
          <a:xfrm>
            <a:off x="3892550" y="5683250"/>
            <a:ext cx="26543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Line 1041"/>
          <p:cNvSpPr>
            <a:spLocks noChangeShapeType="1"/>
          </p:cNvSpPr>
          <p:nvPr/>
        </p:nvSpPr>
        <p:spPr bwMode="auto">
          <a:xfrm>
            <a:off x="4187825" y="4224338"/>
            <a:ext cx="0" cy="428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5" name="Line 1042"/>
          <p:cNvSpPr>
            <a:spLocks noChangeShapeType="1"/>
          </p:cNvSpPr>
          <p:nvPr/>
        </p:nvSpPr>
        <p:spPr bwMode="auto">
          <a:xfrm>
            <a:off x="4187825" y="5262563"/>
            <a:ext cx="0" cy="428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6" name="Line 1043"/>
          <p:cNvSpPr>
            <a:spLocks noChangeShapeType="1"/>
          </p:cNvSpPr>
          <p:nvPr/>
        </p:nvSpPr>
        <p:spPr bwMode="auto">
          <a:xfrm flipV="1">
            <a:off x="5057775" y="5286375"/>
            <a:ext cx="0" cy="3619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Line 1044"/>
          <p:cNvSpPr>
            <a:spLocks noChangeShapeType="1"/>
          </p:cNvSpPr>
          <p:nvPr/>
        </p:nvSpPr>
        <p:spPr bwMode="auto">
          <a:xfrm flipV="1">
            <a:off x="5029200" y="4276725"/>
            <a:ext cx="0" cy="304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8" name="Line 1045"/>
          <p:cNvSpPr>
            <a:spLocks noChangeShapeType="1"/>
          </p:cNvSpPr>
          <p:nvPr/>
        </p:nvSpPr>
        <p:spPr bwMode="auto">
          <a:xfrm flipV="1">
            <a:off x="5048250" y="3400425"/>
            <a:ext cx="0" cy="3333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Rectangle 1046"/>
          <p:cNvSpPr>
            <a:spLocks noChangeArrowheads="1"/>
          </p:cNvSpPr>
          <p:nvPr/>
        </p:nvSpPr>
        <p:spPr bwMode="auto">
          <a:xfrm>
            <a:off x="7112000" y="3778250"/>
            <a:ext cx="1644650" cy="684213"/>
          </a:xfrm>
          <a:prstGeom prst="rect">
            <a:avLst/>
          </a:prstGeom>
          <a:solidFill>
            <a:srgbClr val="CCFFFF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47625" tIns="19050" rIns="47625" bIns="19050">
            <a:spAutoFit/>
          </a:bodyPr>
          <a:lstStyle/>
          <a:p>
            <a:pPr algn="ctr" eaLnBrk="0" hangingPunct="0">
              <a:lnSpc>
                <a:spcPct val="93000"/>
              </a:lnSpc>
              <a:spcAft>
                <a:spcPct val="47000"/>
              </a:spcAft>
            </a:pPr>
            <a:r>
              <a:rPr lang="en-US" sz="1400" b="1"/>
              <a:t>External Communications to Customers</a:t>
            </a:r>
          </a:p>
        </p:txBody>
      </p:sp>
      <p:sp>
        <p:nvSpPr>
          <p:cNvPr id="20" name="Line 1047"/>
          <p:cNvSpPr>
            <a:spLocks noChangeShapeType="1"/>
          </p:cNvSpPr>
          <p:nvPr/>
        </p:nvSpPr>
        <p:spPr bwMode="auto">
          <a:xfrm flipH="1">
            <a:off x="6291263" y="4038600"/>
            <a:ext cx="733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1" name="Rectangle 1048"/>
          <p:cNvSpPr>
            <a:spLocks noChangeArrowheads="1"/>
          </p:cNvSpPr>
          <p:nvPr/>
        </p:nvSpPr>
        <p:spPr bwMode="auto">
          <a:xfrm>
            <a:off x="6256338" y="4165600"/>
            <a:ext cx="7810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/>
            <a:r>
              <a:rPr lang="en-US" b="1"/>
              <a:t>GAP 4</a:t>
            </a:r>
          </a:p>
        </p:txBody>
      </p:sp>
      <p:sp>
        <p:nvSpPr>
          <p:cNvPr id="22" name="Line 1049"/>
          <p:cNvSpPr>
            <a:spLocks noChangeShapeType="1"/>
          </p:cNvSpPr>
          <p:nvPr/>
        </p:nvSpPr>
        <p:spPr bwMode="auto">
          <a:xfrm>
            <a:off x="6267450" y="4991100"/>
            <a:ext cx="152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" name="Line 1050"/>
          <p:cNvSpPr>
            <a:spLocks noChangeShapeType="1"/>
          </p:cNvSpPr>
          <p:nvPr/>
        </p:nvSpPr>
        <p:spPr bwMode="auto">
          <a:xfrm flipV="1">
            <a:off x="7791450" y="4467225"/>
            <a:ext cx="0" cy="52387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" name="Line 1051"/>
          <p:cNvSpPr>
            <a:spLocks noChangeShapeType="1"/>
          </p:cNvSpPr>
          <p:nvPr/>
        </p:nvSpPr>
        <p:spPr bwMode="auto">
          <a:xfrm flipV="1">
            <a:off x="7781925" y="2762250"/>
            <a:ext cx="0" cy="10096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" name="Line 1052"/>
          <p:cNvSpPr>
            <a:spLocks noChangeShapeType="1"/>
          </p:cNvSpPr>
          <p:nvPr/>
        </p:nvSpPr>
        <p:spPr bwMode="auto">
          <a:xfrm flipH="1">
            <a:off x="5048250" y="2752725"/>
            <a:ext cx="2733675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" name="Line 1053"/>
          <p:cNvSpPr>
            <a:spLocks noChangeShapeType="1"/>
          </p:cNvSpPr>
          <p:nvPr/>
        </p:nvSpPr>
        <p:spPr bwMode="auto">
          <a:xfrm flipV="1">
            <a:off x="5057775" y="2390775"/>
            <a:ext cx="0" cy="352425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" name="Line 1054"/>
          <p:cNvSpPr>
            <a:spLocks noChangeShapeType="1"/>
          </p:cNvSpPr>
          <p:nvPr/>
        </p:nvSpPr>
        <p:spPr bwMode="auto">
          <a:xfrm flipH="1">
            <a:off x="5600700" y="3181350"/>
            <a:ext cx="21717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8" name="Rectangle 1055"/>
          <p:cNvSpPr>
            <a:spLocks noChangeArrowheads="1"/>
          </p:cNvSpPr>
          <p:nvPr/>
        </p:nvSpPr>
        <p:spPr bwMode="auto">
          <a:xfrm>
            <a:off x="3621088" y="3749675"/>
            <a:ext cx="2601912" cy="454025"/>
          </a:xfrm>
          <a:prstGeom prst="rect">
            <a:avLst/>
          </a:prstGeom>
          <a:solidFill>
            <a:srgbClr val="CCFFFF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47625" tIns="19050" rIns="47625" bIns="19050">
            <a:spAutoFit/>
          </a:bodyPr>
          <a:lstStyle/>
          <a:p>
            <a:pPr marL="342900" indent="-342900" algn="ctr" eaLnBrk="0" hangingPunct="0">
              <a:spcAft>
                <a:spcPct val="50000"/>
              </a:spcAft>
            </a:pPr>
            <a:r>
              <a:rPr lang="en-US" sz="2400" b="1"/>
              <a:t>Service Delivery</a:t>
            </a:r>
          </a:p>
        </p:txBody>
      </p:sp>
      <p:sp>
        <p:nvSpPr>
          <p:cNvPr id="29" name="Line 1057"/>
          <p:cNvSpPr>
            <a:spLocks noChangeShapeType="1"/>
          </p:cNvSpPr>
          <p:nvPr/>
        </p:nvSpPr>
        <p:spPr bwMode="auto">
          <a:xfrm>
            <a:off x="2819400" y="2209800"/>
            <a:ext cx="0" cy="37338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540568" y="548680"/>
          <a:ext cx="9684568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 4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771800" y="476672"/>
            <a:ext cx="3810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Monotype Corsiva" pitchFamily="66" charset="0"/>
              </a:rPr>
              <a:t>Performed by..</a:t>
            </a:r>
          </a:p>
          <a:p>
            <a:pPr algn="ctr"/>
            <a:r>
              <a:rPr lang="en-US" sz="2800" dirty="0">
                <a:latin typeface="Monotype Corsiva" pitchFamily="66" charset="0"/>
              </a:rPr>
              <a:t>People, machine, people with</a:t>
            </a:r>
          </a:p>
          <a:p>
            <a:pPr algn="ctr"/>
            <a:r>
              <a:rPr lang="en-US" sz="2800" dirty="0">
                <a:latin typeface="Monotype Corsiva" pitchFamily="66" charset="0"/>
              </a:rPr>
              <a:t>machine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827584" y="2276872"/>
            <a:ext cx="1981200" cy="26642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Monotype Corsiva" pitchFamily="66" charset="0"/>
              </a:rPr>
              <a:t>Service is</a:t>
            </a:r>
            <a:r>
              <a:rPr lang="en-US" sz="2800" dirty="0">
                <a:latin typeface="Monotype Corsiva" pitchFamily="66" charset="0"/>
              </a:rPr>
              <a:t>…</a:t>
            </a:r>
          </a:p>
          <a:p>
            <a:pPr algn="ctr"/>
            <a:r>
              <a:rPr lang="en-US" sz="2800" dirty="0">
                <a:latin typeface="Monotype Corsiva" pitchFamily="66" charset="0"/>
              </a:rPr>
              <a:t>an</a:t>
            </a:r>
          </a:p>
          <a:p>
            <a:pPr algn="ctr"/>
            <a:r>
              <a:rPr lang="en-US" sz="2800" dirty="0">
                <a:latin typeface="Monotype Corsiva" pitchFamily="66" charset="0"/>
              </a:rPr>
              <a:t>activity</a:t>
            </a:r>
          </a:p>
          <a:p>
            <a:pPr algn="ctr"/>
            <a:r>
              <a:rPr lang="en-US" sz="2800" dirty="0">
                <a:latin typeface="Monotype Corsiva" pitchFamily="66" charset="0"/>
              </a:rPr>
              <a:t>Deed,</a:t>
            </a:r>
          </a:p>
          <a:p>
            <a:pPr algn="ctr"/>
            <a:r>
              <a:rPr lang="en-US" sz="2800" dirty="0">
                <a:latin typeface="Monotype Corsiva" pitchFamily="66" charset="0"/>
              </a:rPr>
              <a:t>Performance</a:t>
            </a:r>
          </a:p>
          <a:p>
            <a:pPr algn="ctr"/>
            <a:r>
              <a:rPr lang="en-US" sz="2800" dirty="0">
                <a:latin typeface="Monotype Corsiva" pitchFamily="66" charset="0"/>
              </a:rPr>
              <a:t>Efforts.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491880" y="4581128"/>
            <a:ext cx="2438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Monotype Corsiva" pitchFamily="66" charset="0"/>
              </a:rPr>
              <a:t>Directed at….</a:t>
            </a:r>
          </a:p>
          <a:p>
            <a:pPr algn="ctr"/>
            <a:r>
              <a:rPr lang="en-US" sz="2800" dirty="0">
                <a:latin typeface="Monotype Corsiva" pitchFamily="66" charset="0"/>
              </a:rPr>
              <a:t>people and</a:t>
            </a:r>
          </a:p>
          <a:p>
            <a:pPr algn="ctr"/>
            <a:r>
              <a:rPr lang="en-US" sz="2800" dirty="0">
                <a:latin typeface="Monotype Corsiva" pitchFamily="66" charset="0"/>
              </a:rPr>
              <a:t>Business users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660232" y="2420888"/>
            <a:ext cx="1981200" cy="21602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Monotype Corsiva" pitchFamily="66" charset="0"/>
              </a:rPr>
              <a:t>Rendered by</a:t>
            </a:r>
            <a:r>
              <a:rPr lang="en-US" sz="2800" dirty="0">
                <a:latin typeface="Monotype Corsiva" pitchFamily="66" charset="0"/>
              </a:rPr>
              <a:t>…</a:t>
            </a:r>
          </a:p>
          <a:p>
            <a:pPr algn="ctr"/>
            <a:r>
              <a:rPr lang="en-US" sz="2800" dirty="0">
                <a:latin typeface="Monotype Corsiva" pitchFamily="66" charset="0"/>
              </a:rPr>
              <a:t>profit,</a:t>
            </a:r>
          </a:p>
          <a:p>
            <a:pPr algn="ctr"/>
            <a:r>
              <a:rPr lang="en-US" sz="2800" dirty="0">
                <a:latin typeface="Monotype Corsiva" pitchFamily="66" charset="0"/>
              </a:rPr>
              <a:t>Non profit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3923928" y="2564904"/>
            <a:ext cx="1524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Monotype Corsiva" pitchFamily="66" charset="0"/>
              </a:rPr>
              <a:t>Service 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843808" y="2924944"/>
            <a:ext cx="1066800" cy="300608"/>
          </a:xfrm>
          <a:prstGeom prst="lef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5436096" y="2852936"/>
            <a:ext cx="1219200" cy="36004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4427984" y="1628800"/>
            <a:ext cx="457200" cy="914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4427984" y="3645024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43809" y="548681"/>
          <a:ext cx="5831880" cy="79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4419600" y="5949280"/>
          <a:ext cx="335280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3276600" y="2133600"/>
            <a:ext cx="5688013" cy="3024188"/>
          </a:xfrm>
          <a:prstGeom prst="rect">
            <a:avLst/>
          </a:prstGeom>
          <a:solidFill>
            <a:srgbClr val="CCCCFF"/>
          </a:solidFill>
          <a:ln w="12700" cap="flat">
            <a:solidFill>
              <a:schemeClr val="bg1"/>
            </a:solidFill>
          </a:ln>
        </p:spPr>
        <p:txBody>
          <a:bodyPr vert="horz" lIns="90488" tIns="44450" rIns="90488" bIns="44450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50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Lack of integration of marketing communications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50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Inadequate management of customer expectations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50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Overpromising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ct val="50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Inadequate horizontal communications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144016" y="908720"/>
            <a:ext cx="2987824" cy="5562600"/>
          </a:xfrm>
          <a:prstGeom prst="upDownArrow">
            <a:avLst>
              <a:gd name="adj1" fmla="val 50000"/>
              <a:gd name="adj2" fmla="val 39459"/>
            </a:avLst>
          </a:prstGeom>
          <a:solidFill>
            <a:srgbClr val="E579E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107763" dir="13500000" sx="75000" sy="75000" algn="tl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AU" sz="3200" b="1" dirty="0">
                <a:latin typeface="Times New Roman" pitchFamily="18" charset="0"/>
                <a:cs typeface="Times New Roman" pitchFamily="18" charset="0"/>
              </a:rPr>
              <a:t>Reasons </a:t>
            </a:r>
          </a:p>
          <a:p>
            <a:pPr algn="ctr">
              <a:defRPr/>
            </a:pPr>
            <a:r>
              <a:rPr lang="en-AU" sz="3200" b="1" dirty="0">
                <a:latin typeface="Times New Roman" pitchFamily="18" charset="0"/>
                <a:cs typeface="Times New Roman" pitchFamily="18" charset="0"/>
              </a:rPr>
              <a:t>for </a:t>
            </a:r>
          </a:p>
          <a:p>
            <a:pPr algn="ctr">
              <a:defRPr/>
            </a:pPr>
            <a:r>
              <a:rPr lang="en-AU" sz="3200" b="1" dirty="0">
                <a:latin typeface="Times New Roman" pitchFamily="18" charset="0"/>
                <a:cs typeface="Times New Roman" pitchFamily="18" charset="0"/>
              </a:rPr>
              <a:t>provider </a:t>
            </a:r>
          </a:p>
          <a:p>
            <a:pPr algn="ctr">
              <a:defRPr/>
            </a:pPr>
            <a:r>
              <a:rPr lang="en-AU" sz="3200" b="1" dirty="0">
                <a:latin typeface="Times New Roman" pitchFamily="18" charset="0"/>
                <a:cs typeface="Times New Roman" pitchFamily="18" charset="0"/>
              </a:rPr>
              <a:t>gap</a:t>
            </a:r>
          </a:p>
          <a:p>
            <a:pPr algn="ctr">
              <a:defRPr/>
            </a:pPr>
            <a:r>
              <a:rPr lang="en-AU" sz="3200" b="1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5257800" y="1412875"/>
            <a:ext cx="1185863" cy="6477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7CEA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5437188" y="5229225"/>
            <a:ext cx="10795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7CEA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55776" y="908720"/>
            <a:ext cx="3975269" cy="4127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47625" tIns="17462" rIns="47625" bIns="17462">
            <a:spAutoFit/>
          </a:bodyPr>
          <a:lstStyle/>
          <a:p>
            <a:pPr algn="ctr" defTabSz="906463" eaLnBrk="0" hangingPunct="0"/>
            <a:r>
              <a:rPr lang="en-US" sz="2400" b="1" dirty="0"/>
              <a:t>Service Delivery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211946" y="1628800"/>
          <a:ext cx="6932054" cy="5562600"/>
        </p:xfrm>
        <a:graphic>
          <a:graphicData uri="http://schemas.openxmlformats.org/presentationml/2006/ole">
            <p:oleObj spid="_x0000_s5122" name="Document" r:id="rId3" imgW="6921000" imgH="5410080" progId="">
              <p:embed/>
            </p:oleObj>
          </a:graphicData>
        </a:graphic>
      </p:graphicFrame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771800" y="5949280"/>
            <a:ext cx="3666541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/>
              <a:t>External Communications to Customers</a:t>
            </a:r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 flipH="1">
            <a:off x="4572000" y="1340768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4572000" y="5661248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Rectangle 22"/>
          <p:cNvSpPr txBox="1">
            <a:spLocks noChangeArrowheads="1"/>
          </p:cNvSpPr>
          <p:nvPr/>
        </p:nvSpPr>
        <p:spPr>
          <a:xfrm>
            <a:off x="0" y="228600"/>
            <a:ext cx="9144000" cy="7521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Factors Leading to Provider Gap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194342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539552" y="1844824"/>
            <a:ext cx="1211796" cy="114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7625" tIns="19050" rIns="47625" bIns="19050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chemeClr val="tx2"/>
                </a:solidFill>
                <a:latin typeface="Helv" charset="0"/>
              </a:rPr>
              <a:t>GAP</a:t>
            </a:r>
          </a:p>
          <a:p>
            <a:pPr algn="ctr" eaLnBrk="0" hangingPunct="0"/>
            <a:r>
              <a:rPr lang="en-US" sz="3600" b="1" dirty="0">
                <a:solidFill>
                  <a:schemeClr val="tx2"/>
                </a:solidFill>
                <a:latin typeface="Helv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404664"/>
            <a:ext cx="8367464" cy="683096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Services Marketing Triangle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2298700" y="2451100"/>
            <a:ext cx="2244725" cy="2508250"/>
          </a:xfrm>
          <a:custGeom>
            <a:avLst/>
            <a:gdLst/>
            <a:ahLst/>
            <a:cxnLst>
              <a:cxn ang="0">
                <a:pos x="943" y="2709"/>
              </a:cxn>
              <a:cxn ang="0">
                <a:pos x="0" y="3161"/>
              </a:cxn>
              <a:cxn ang="0">
                <a:pos x="2829" y="0"/>
              </a:cxn>
              <a:cxn ang="0">
                <a:pos x="2829" y="631"/>
              </a:cxn>
              <a:cxn ang="0">
                <a:pos x="943" y="2709"/>
              </a:cxn>
            </a:cxnLst>
            <a:rect l="0" t="0" r="r" b="b"/>
            <a:pathLst>
              <a:path w="2829" h="3161">
                <a:moveTo>
                  <a:pt x="943" y="2709"/>
                </a:moveTo>
                <a:lnTo>
                  <a:pt x="0" y="3161"/>
                </a:lnTo>
                <a:lnTo>
                  <a:pt x="2829" y="0"/>
                </a:lnTo>
                <a:lnTo>
                  <a:pt x="2829" y="631"/>
                </a:lnTo>
                <a:lnTo>
                  <a:pt x="943" y="2709"/>
                </a:lnTo>
                <a:close/>
              </a:path>
            </a:pathLst>
          </a:custGeom>
          <a:solidFill>
            <a:schemeClr val="accent2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371725" y="4673600"/>
            <a:ext cx="4418013" cy="357188"/>
          </a:xfrm>
          <a:custGeom>
            <a:avLst/>
            <a:gdLst/>
            <a:ahLst/>
            <a:cxnLst>
              <a:cxn ang="0">
                <a:pos x="944" y="0"/>
              </a:cxn>
              <a:cxn ang="0">
                <a:pos x="4620" y="0"/>
              </a:cxn>
              <a:cxn ang="0">
                <a:pos x="5564" y="451"/>
              </a:cxn>
              <a:cxn ang="0">
                <a:pos x="0" y="451"/>
              </a:cxn>
              <a:cxn ang="0">
                <a:pos x="944" y="0"/>
              </a:cxn>
            </a:cxnLst>
            <a:rect l="0" t="0" r="r" b="b"/>
            <a:pathLst>
              <a:path w="5564" h="451">
                <a:moveTo>
                  <a:pt x="944" y="0"/>
                </a:moveTo>
                <a:lnTo>
                  <a:pt x="4620" y="0"/>
                </a:lnTo>
                <a:lnTo>
                  <a:pt x="5564" y="451"/>
                </a:lnTo>
                <a:lnTo>
                  <a:pt x="0" y="451"/>
                </a:lnTo>
                <a:lnTo>
                  <a:pt x="944" y="0"/>
                </a:lnTo>
                <a:close/>
              </a:path>
            </a:pathLst>
          </a:custGeom>
          <a:solidFill>
            <a:schemeClr val="bg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618038" y="2451100"/>
            <a:ext cx="2244725" cy="2508250"/>
          </a:xfrm>
          <a:custGeom>
            <a:avLst/>
            <a:gdLst/>
            <a:ahLst/>
            <a:cxnLst>
              <a:cxn ang="0">
                <a:pos x="1887" y="2709"/>
              </a:cxn>
              <a:cxn ang="0">
                <a:pos x="2829" y="3161"/>
              </a:cxn>
              <a:cxn ang="0">
                <a:pos x="0" y="0"/>
              </a:cxn>
              <a:cxn ang="0">
                <a:pos x="0" y="631"/>
              </a:cxn>
              <a:cxn ang="0">
                <a:pos x="1887" y="2709"/>
              </a:cxn>
            </a:cxnLst>
            <a:rect l="0" t="0" r="r" b="b"/>
            <a:pathLst>
              <a:path w="2829" h="3161">
                <a:moveTo>
                  <a:pt x="1887" y="2709"/>
                </a:moveTo>
                <a:lnTo>
                  <a:pt x="2829" y="3161"/>
                </a:lnTo>
                <a:lnTo>
                  <a:pt x="0" y="0"/>
                </a:lnTo>
                <a:lnTo>
                  <a:pt x="0" y="631"/>
                </a:lnTo>
                <a:lnTo>
                  <a:pt x="1887" y="2709"/>
                </a:lnTo>
                <a:close/>
              </a:path>
            </a:pathLst>
          </a:custGeom>
          <a:solidFill>
            <a:schemeClr val="accent1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47800" y="2895600"/>
            <a:ext cx="1806575" cy="7545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Internal</a:t>
            </a:r>
            <a:r>
              <a:rPr lang="en-US" sz="2400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Marketing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19400" y="5181600"/>
            <a:ext cx="3392488" cy="417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Interactive Marketing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096000" y="2895600"/>
            <a:ext cx="1806575" cy="746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</a:rPr>
              <a:t>External Marketing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471863" y="1616075"/>
            <a:ext cx="2414587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800" b="1" dirty="0">
                <a:latin typeface="Times New Roman" pitchFamily="18" charset="0"/>
              </a:rPr>
              <a:t>Company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800" b="1" dirty="0">
                <a:latin typeface="Times New Roman" pitchFamily="18" charset="0"/>
              </a:rPr>
              <a:t>(Management)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467475" y="4992688"/>
            <a:ext cx="1820863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latin typeface="Times New Roman" pitchFamily="18" charset="0"/>
              </a:rPr>
              <a:t>Customers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52488" y="4992688"/>
            <a:ext cx="181927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>
                <a:latin typeface="Times New Roman" pitchFamily="18" charset="0"/>
              </a:rPr>
              <a:t>Employees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990600" y="3733800"/>
            <a:ext cx="158273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i="1">
                <a:latin typeface="Times New Roman" pitchFamily="18" charset="0"/>
              </a:rPr>
              <a:t>“enabling the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i="1">
                <a:latin typeface="Times New Roman" pitchFamily="18" charset="0"/>
              </a:rPr>
              <a:t>promise”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915816" y="5157192"/>
            <a:ext cx="36226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i="1" dirty="0">
                <a:latin typeface="Times New Roman" pitchFamily="18" charset="0"/>
              </a:rPr>
              <a:t>“delivering the promise”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934200" y="3810000"/>
            <a:ext cx="137001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i="1">
                <a:latin typeface="Times New Roman" pitchFamily="18" charset="0"/>
              </a:rPr>
              <a:t>“setting the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i="1">
                <a:latin typeface="Times New Roman" pitchFamily="18" charset="0"/>
              </a:rPr>
              <a:t>promise”</a:t>
            </a:r>
          </a:p>
        </p:txBody>
      </p:sp>
      <p:sp useBgFill="1">
        <p:nvSpPr>
          <p:cNvPr id="16" name="Rectangle 16"/>
          <p:cNvSpPr>
            <a:spLocks noChangeArrowheads="1"/>
          </p:cNvSpPr>
          <p:nvPr/>
        </p:nvSpPr>
        <p:spPr bwMode="auto">
          <a:xfrm>
            <a:off x="5791200" y="6626225"/>
            <a:ext cx="2362200" cy="2317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Gaps Model of Service Quality</a:t>
            </a: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868363" y="3654425"/>
            <a:ext cx="76311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48100" y="2733675"/>
            <a:ext cx="2011363" cy="800100"/>
          </a:xfrm>
          <a:prstGeom prst="rect">
            <a:avLst/>
          </a:prstGeom>
          <a:solidFill>
            <a:srgbClr val="CCFFFF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algn="ctr" eaLnBrk="0" hangingPunct="0"/>
            <a:r>
              <a:rPr lang="en-US" sz="2400" b="1" dirty="0"/>
              <a:t>Perceived</a:t>
            </a:r>
          </a:p>
          <a:p>
            <a:pPr algn="ctr" eaLnBrk="0" hangingPunct="0"/>
            <a:r>
              <a:rPr lang="en-US" sz="2400" b="1" dirty="0"/>
              <a:t>Service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36988" y="1398588"/>
            <a:ext cx="2041525" cy="819150"/>
          </a:xfrm>
          <a:prstGeom prst="rect">
            <a:avLst/>
          </a:prstGeom>
          <a:solidFill>
            <a:srgbClr val="CCFFFF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7625" tIns="19050" rIns="47625" bIns="19050">
            <a:spAutoFit/>
          </a:bodyPr>
          <a:lstStyle/>
          <a:p>
            <a:pPr marL="9525" indent="-9525" algn="ctr" eaLnBrk="0" hangingPunct="0">
              <a:spcAft>
                <a:spcPct val="50000"/>
              </a:spcAft>
            </a:pPr>
            <a:r>
              <a:rPr lang="en-US" sz="2400" b="1"/>
              <a:t>Expected Service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76338" y="1465263"/>
            <a:ext cx="14033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/>
            <a:r>
              <a:rPr lang="en-US" b="1"/>
              <a:t>CUSTOMER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01725" y="3865563"/>
            <a:ext cx="12636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/>
            <a:r>
              <a:rPr lang="en-US" b="1"/>
              <a:t>COMPANY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605088" y="2147888"/>
            <a:ext cx="0" cy="37607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613025" y="5900738"/>
            <a:ext cx="11080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598738" y="2139950"/>
            <a:ext cx="11652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087813" y="2274888"/>
            <a:ext cx="0" cy="431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782888" y="2322513"/>
            <a:ext cx="11620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Customer</a:t>
            </a:r>
          </a:p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Gap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609725" y="4354513"/>
            <a:ext cx="730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Gap 1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984500" y="5314950"/>
            <a:ext cx="7302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Gap 2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038600" y="4321175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038600" y="5159375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013075" y="4391025"/>
            <a:ext cx="7302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Gap 3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4953000" y="5159375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950075" y="3784600"/>
            <a:ext cx="1587500" cy="6461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47625" tIns="19050" rIns="47625" bIns="19050">
            <a:spAutoFit/>
          </a:bodyPr>
          <a:lstStyle/>
          <a:p>
            <a:pPr algn="ctr" eaLnBrk="0" hangingPunct="0">
              <a:lnSpc>
                <a:spcPct val="93000"/>
              </a:lnSpc>
              <a:spcAft>
                <a:spcPct val="47000"/>
              </a:spcAft>
            </a:pPr>
            <a:r>
              <a:rPr lang="en-US" sz="1400" b="1"/>
              <a:t>External Communications to Customers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6138863" y="4092575"/>
            <a:ext cx="7953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208713" y="4124325"/>
            <a:ext cx="7302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7625" tIns="19050" rIns="47625" bIns="19050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Gap 4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115050" y="4968875"/>
            <a:ext cx="152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7639050" y="4445000"/>
            <a:ext cx="0" cy="523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7629525" y="2663825"/>
            <a:ext cx="0" cy="1085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H="1">
            <a:off x="4876800" y="2644775"/>
            <a:ext cx="2743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V="1">
            <a:off x="4876800" y="2263775"/>
            <a:ext cx="0" cy="381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>
            <a:off x="5905500" y="3159125"/>
            <a:ext cx="1714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V="1">
            <a:off x="4876800" y="3559175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3582988" y="3908425"/>
            <a:ext cx="2544762" cy="415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47625" tIns="19050" rIns="47625" bIns="19050">
            <a:spAutoFit/>
          </a:bodyPr>
          <a:lstStyle/>
          <a:p>
            <a:pPr marL="342900" indent="-342900" algn="ctr" eaLnBrk="0" hangingPunct="0">
              <a:spcAft>
                <a:spcPct val="50000"/>
              </a:spcAft>
            </a:pPr>
            <a:r>
              <a:rPr lang="en-US" sz="2400" b="1"/>
              <a:t>Service Delivery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3736975" y="4708525"/>
            <a:ext cx="2360613" cy="4492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lnSpc>
                <a:spcPct val="85000"/>
              </a:lnSpc>
              <a:spcAft>
                <a:spcPct val="43000"/>
              </a:spcAft>
            </a:pPr>
            <a:r>
              <a:rPr lang="en-US" sz="1400" b="1"/>
              <a:t>Customer-Driven Service Designs and Standards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3740150" y="5661025"/>
            <a:ext cx="2654300" cy="4064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lnSpc>
                <a:spcPct val="85000"/>
              </a:lnSpc>
              <a:spcAft>
                <a:spcPct val="43000"/>
              </a:spcAft>
            </a:pPr>
            <a:r>
              <a:rPr lang="en-US" sz="1400" b="1"/>
              <a:t>Company Perceptions of Consumer Expectations</a:t>
            </a: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flipV="1">
            <a:off x="4905375" y="4349750"/>
            <a:ext cx="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pPr eaLnBrk="1" hangingPunct="1"/>
            <a:r>
              <a:rPr lang="en-AU" smtClean="0"/>
              <a:t>Closing the gaps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7848600" cy="3778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Gap 1: Learn what customers expect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Gap 2: Establish the right service quality      standards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Gap 3: Ensure that service performance meets standards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Gap 4:  Ensure that delivery matches promises </a:t>
            </a:r>
          </a:p>
        </p:txBody>
      </p:sp>
      <p:pic>
        <p:nvPicPr>
          <p:cNvPr id="13317" name="Picture 4" descr="C:\Users\My Computer\Pictures\brand loyalty\personal-brand1.jpg"/>
          <p:cNvPicPr>
            <a:picLocks noChangeAspect="1" noChangeArrowheads="1"/>
          </p:cNvPicPr>
          <p:nvPr/>
        </p:nvPicPr>
        <p:blipFill>
          <a:blip r:embed="rId3" cstate="print"/>
          <a:srcRect l="2901" r="4832"/>
          <a:stretch>
            <a:fillRect/>
          </a:stretch>
        </p:blipFill>
        <p:spPr bwMode="auto">
          <a:xfrm>
            <a:off x="6086475" y="4581525"/>
            <a:ext cx="30575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C:\Users\My Computer\Pictures\brand loyalty\personal-bran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54538"/>
            <a:ext cx="33845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C:\Program Files\Microsoft Office\Clipart\standard\stddir1\bd05503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4495800"/>
            <a:ext cx="1892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51520" y="620688"/>
          <a:ext cx="86409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852738"/>
            <a:ext cx="6172200" cy="3852862"/>
          </a:xfrm>
        </p:spPr>
        <p:txBody>
          <a:bodyPr/>
          <a:lstStyle/>
          <a:p>
            <a:pPr eaLnBrk="1" hangingPunct="1"/>
            <a:r>
              <a:rPr lang="en-AU" dirty="0" smtClean="0"/>
              <a:t>Use research, complaint analysis, customer panels </a:t>
            </a:r>
          </a:p>
          <a:p>
            <a:pPr eaLnBrk="1" hangingPunct="1"/>
            <a:r>
              <a:rPr lang="en-AU" dirty="0" smtClean="0"/>
              <a:t>Increase direct interactions between managers and customers </a:t>
            </a:r>
          </a:p>
          <a:p>
            <a:pPr eaLnBrk="1" hangingPunct="1"/>
            <a:r>
              <a:rPr lang="en-AU" dirty="0" smtClean="0"/>
              <a:t>Improve upward communications</a:t>
            </a:r>
          </a:p>
          <a:p>
            <a:pPr eaLnBrk="1" hangingPunct="1"/>
            <a:r>
              <a:rPr lang="en-AU" dirty="0" smtClean="0"/>
              <a:t>Act on information and insights</a:t>
            </a:r>
          </a:p>
          <a:p>
            <a:pPr eaLnBrk="1" hangingPunct="1"/>
            <a:endParaRPr lang="en-AU" dirty="0" smtClean="0"/>
          </a:p>
        </p:txBody>
      </p:sp>
      <p:pic>
        <p:nvPicPr>
          <p:cNvPr id="14340" name="Picture 6" descr="C:\Program Files\Microsoft Office\Clipart\standard\stddir1\bd0519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3501008"/>
            <a:ext cx="14462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086600" y="27432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>
                <a:latin typeface="Comic Sans MS" pitchFamily="66" charset="0"/>
              </a:rPr>
              <a:t>listen to customers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51520" y="0"/>
          <a:ext cx="993710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76872"/>
            <a:ext cx="80010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Top management commitment to providing service quality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Set, communicate, and reinforce customer-oriented service standards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Establish challenging and realistic service quality goals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Train managers to be service quality leaders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Be receptive to new ways to deliver service quality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Standardise repetitive tasks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5638800" cy="4114800"/>
          </a:xfrm>
        </p:spPr>
        <p:txBody>
          <a:bodyPr/>
          <a:lstStyle/>
          <a:p>
            <a:pPr eaLnBrk="1" hangingPunct="1"/>
            <a:r>
              <a:rPr lang="en-AU" sz="2800" dirty="0" smtClean="0"/>
              <a:t>Prioritise tasks</a:t>
            </a:r>
          </a:p>
          <a:p>
            <a:pPr eaLnBrk="1" hangingPunct="1"/>
            <a:r>
              <a:rPr lang="en-AU" sz="2800" dirty="0" smtClean="0"/>
              <a:t>Gain employee acceptance of goals and priorities</a:t>
            </a:r>
          </a:p>
          <a:p>
            <a:pPr eaLnBrk="1" hangingPunct="1"/>
            <a:r>
              <a:rPr lang="en-AU" sz="2800" dirty="0" smtClean="0"/>
              <a:t>Measure performance of service standards and provide regular feedback</a:t>
            </a:r>
          </a:p>
          <a:p>
            <a:pPr eaLnBrk="1" hangingPunct="1"/>
            <a:r>
              <a:rPr lang="en-AU" sz="2800" dirty="0" smtClean="0"/>
              <a:t>Reward managers and employees for achievement of quality goals</a:t>
            </a:r>
          </a:p>
        </p:txBody>
      </p:sp>
      <p:pic>
        <p:nvPicPr>
          <p:cNvPr id="16387" name="Picture 4" descr="C:\Program Files\Microsoft Office\Clipart\standard\stddir1\bd0701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340768"/>
            <a:ext cx="243840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477000" y="2209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791200" y="692696"/>
            <a:ext cx="3352800" cy="4667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r>
              <a:rPr lang="en-AU" b="1">
                <a:solidFill>
                  <a:srgbClr val="6666FF"/>
                </a:solidFill>
              </a:rPr>
              <a:t>Service Quality Awards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95536" y="332656"/>
          <a:ext cx="8748464" cy="17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4864"/>
            <a:ext cx="6335713" cy="4343400"/>
          </a:xfrm>
        </p:spPr>
        <p:txBody>
          <a:bodyPr/>
          <a:lstStyle/>
          <a:p>
            <a:pPr eaLnBrk="1" hangingPunct="1"/>
            <a:r>
              <a:rPr lang="en-AU" sz="2800" dirty="0" smtClean="0"/>
              <a:t>Attract the best employees</a:t>
            </a:r>
          </a:p>
          <a:p>
            <a:pPr eaLnBrk="1" hangingPunct="1"/>
            <a:r>
              <a:rPr lang="en-AU" sz="2800" dirty="0" smtClean="0"/>
              <a:t>Select the right employees</a:t>
            </a:r>
          </a:p>
          <a:p>
            <a:pPr eaLnBrk="1" hangingPunct="1"/>
            <a:r>
              <a:rPr lang="en-AU" sz="2800" dirty="0" smtClean="0"/>
              <a:t>Develop and support employees</a:t>
            </a:r>
          </a:p>
          <a:p>
            <a:pPr lvl="1" eaLnBrk="1" hangingPunct="1"/>
            <a:r>
              <a:rPr lang="en-AU" dirty="0" smtClean="0"/>
              <a:t>train employees </a:t>
            </a:r>
          </a:p>
          <a:p>
            <a:pPr lvl="1" eaLnBrk="1" hangingPunct="1"/>
            <a:r>
              <a:rPr lang="en-AU" dirty="0" smtClean="0"/>
              <a:t>provide appropriate technology &amp; equipment</a:t>
            </a:r>
          </a:p>
          <a:p>
            <a:pPr lvl="1" eaLnBrk="1" hangingPunct="1"/>
            <a:r>
              <a:rPr lang="en-AU" dirty="0" smtClean="0"/>
              <a:t>encourage and build teamwork</a:t>
            </a:r>
          </a:p>
          <a:p>
            <a:pPr lvl="1" eaLnBrk="1" hangingPunct="1"/>
            <a:r>
              <a:rPr lang="en-AU" dirty="0" smtClean="0"/>
              <a:t>empower employees </a:t>
            </a:r>
          </a:p>
          <a:p>
            <a:pPr lvl="1" eaLnBrk="1" hangingPunct="1"/>
            <a:r>
              <a:rPr lang="en-AU" dirty="0" smtClean="0"/>
              <a:t>internal marketing</a:t>
            </a:r>
          </a:p>
          <a:p>
            <a:pPr lvl="1" eaLnBrk="1" hangingPunct="1">
              <a:buFont typeface="Wingdings 2" pitchFamily="18" charset="2"/>
              <a:buNone/>
            </a:pPr>
            <a:endParaRPr lang="en-AU" dirty="0" smtClean="0"/>
          </a:p>
        </p:txBody>
      </p:sp>
      <p:pic>
        <p:nvPicPr>
          <p:cNvPr id="17412" name="Picture 4" descr="C:\Program Files\Microsoft Office\Clipart\standard\stddir1\bd05624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996952"/>
            <a:ext cx="289904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7086600" y="1828800"/>
            <a:ext cx="1752600" cy="1066800"/>
          </a:xfrm>
          <a:prstGeom prst="wedgeEllipseCallout">
            <a:avLst>
              <a:gd name="adj1" fmla="val -31523"/>
              <a:gd name="adj2" fmla="val 699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sz="1600" b="1">
                <a:latin typeface="Comic Sans MS" pitchFamily="66" charset="0"/>
              </a:rPr>
              <a:t>Can I take your order?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1268413"/>
            <a:ext cx="4876800" cy="4979987"/>
          </a:xfrm>
        </p:spPr>
        <p:txBody>
          <a:bodyPr/>
          <a:lstStyle/>
          <a:p>
            <a:pPr eaLnBrk="1" hangingPunct="1"/>
            <a:r>
              <a:rPr lang="en-AU" smtClean="0"/>
              <a:t>Retain good employees</a:t>
            </a:r>
          </a:p>
          <a:p>
            <a:pPr lvl="1" eaLnBrk="1" hangingPunct="1"/>
            <a:r>
              <a:rPr lang="en-AU" smtClean="0"/>
              <a:t>measure and reward service quality achievements</a:t>
            </a:r>
          </a:p>
          <a:p>
            <a:pPr lvl="1" eaLnBrk="1" hangingPunct="1"/>
            <a:r>
              <a:rPr lang="en-AU" smtClean="0"/>
              <a:t>develop equitable and simple reward systems </a:t>
            </a:r>
          </a:p>
          <a:p>
            <a:pPr eaLnBrk="1" hangingPunct="1"/>
            <a:endParaRPr lang="en-AU" smtClean="0"/>
          </a:p>
        </p:txBody>
      </p:sp>
      <p:pic>
        <p:nvPicPr>
          <p:cNvPr id="18435" name="Picture 1028" descr="C:\Program Files\Microsoft Office\Clipart\smbusbas\bd10498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971800"/>
            <a:ext cx="348615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1031"/>
          <p:cNvSpPr>
            <a:spLocks noChangeArrowheads="1"/>
          </p:cNvSpPr>
          <p:nvPr/>
        </p:nvSpPr>
        <p:spPr bwMode="auto">
          <a:xfrm>
            <a:off x="6477000" y="1066800"/>
            <a:ext cx="2286000" cy="1447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AU"/>
          </a:p>
        </p:txBody>
      </p:sp>
      <p:sp>
        <p:nvSpPr>
          <p:cNvPr id="18437" name="Text Box 1032"/>
          <p:cNvSpPr txBox="1">
            <a:spLocks noChangeArrowheads="1"/>
          </p:cNvSpPr>
          <p:nvPr/>
        </p:nvSpPr>
        <p:spPr bwMode="auto">
          <a:xfrm>
            <a:off x="6804025" y="1084263"/>
            <a:ext cx="18684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>
                <a:latin typeface="Comic Sans MS" pitchFamily="66" charset="0"/>
              </a:rPr>
              <a:t>You are a </a:t>
            </a:r>
          </a:p>
          <a:p>
            <a:pPr>
              <a:spcBef>
                <a:spcPct val="50000"/>
              </a:spcBef>
            </a:pPr>
            <a:r>
              <a:rPr lang="en-AU" sz="2000" b="1">
                <a:latin typeface="Comic Sans MS" pitchFamily="66" charset="0"/>
              </a:rPr>
              <a:t>Star Service </a:t>
            </a:r>
          </a:p>
          <a:p>
            <a:pPr>
              <a:spcBef>
                <a:spcPct val="50000"/>
              </a:spcBef>
            </a:pPr>
            <a:r>
              <a:rPr lang="en-AU" sz="2000" b="1">
                <a:latin typeface="Comic Sans MS" pitchFamily="66" charset="0"/>
              </a:rPr>
              <a:t>Provider</a:t>
            </a:r>
          </a:p>
          <a:p>
            <a:endParaRPr lang="en-AU" b="1"/>
          </a:p>
        </p:txBody>
      </p:sp>
      <p:pic>
        <p:nvPicPr>
          <p:cNvPr id="18438" name="Picture 3" descr="C:\Users\My Computer\Pictures\brand loyalty\[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0000">
            <a:off x="234950" y="3675063"/>
            <a:ext cx="37607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9909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What is quality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268760"/>
            <a:ext cx="8640960" cy="4968552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In the words of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crosby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:-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Quality is conformance to requirements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ASQC Define:-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Quality is the totality of features and characteristics of a product, or service that bear on it’s ability to satisfy stated or implied needs.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Fully satisfy customer requirements at the lower cost.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23528" y="188640"/>
          <a:ext cx="928903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492896"/>
            <a:ext cx="8444036" cy="4132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Seek input from operations personnel on what can be done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‘Reality’ advertising</a:t>
            </a:r>
          </a:p>
          <a:p>
            <a:pPr lvl="1" eaLnBrk="1" hangingPunct="1">
              <a:lnSpc>
                <a:spcPct val="90000"/>
              </a:lnSpc>
            </a:pPr>
            <a:r>
              <a:rPr lang="en-AU" dirty="0" smtClean="0"/>
              <a:t>real employees, real customers, real situations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Seek input from employees on advertising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Gain communications between sales, operations and customers</a:t>
            </a:r>
          </a:p>
          <a:p>
            <a:pPr eaLnBrk="1" hangingPunct="1">
              <a:lnSpc>
                <a:spcPct val="90000"/>
              </a:lnSpc>
            </a:pPr>
            <a:r>
              <a:rPr lang="en-AU" sz="2800" dirty="0" smtClean="0"/>
              <a:t>Internal marketing programs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30175" y="1052513"/>
            <a:ext cx="6457950" cy="5208587"/>
          </a:xfrm>
        </p:spPr>
        <p:txBody>
          <a:bodyPr/>
          <a:lstStyle/>
          <a:p>
            <a:pPr eaLnBrk="1" hangingPunct="1"/>
            <a:r>
              <a:rPr lang="en-AU" sz="2800" smtClean="0"/>
              <a:t>Ensure consistent standards in multi-site operations</a:t>
            </a:r>
          </a:p>
          <a:p>
            <a:pPr eaLnBrk="1" hangingPunct="1"/>
            <a:r>
              <a:rPr lang="en-AU" sz="2800" smtClean="0"/>
              <a:t>In advertising, focus on service characteristics that are important to customers</a:t>
            </a:r>
          </a:p>
          <a:p>
            <a:pPr eaLnBrk="1" hangingPunct="1"/>
            <a:r>
              <a:rPr lang="en-AU" sz="2800" smtClean="0"/>
              <a:t>Manage customer’s expectations</a:t>
            </a:r>
          </a:p>
          <a:p>
            <a:pPr lvl="1" eaLnBrk="1" hangingPunct="1"/>
            <a:r>
              <a:rPr lang="en-AU" smtClean="0"/>
              <a:t>What are realistic expectations?</a:t>
            </a:r>
          </a:p>
          <a:p>
            <a:pPr lvl="1" eaLnBrk="1" hangingPunct="1"/>
            <a:r>
              <a:rPr lang="en-AU" smtClean="0"/>
              <a:t>Explain industry realities</a:t>
            </a:r>
          </a:p>
          <a:p>
            <a:pPr eaLnBrk="1" hangingPunct="1"/>
            <a:r>
              <a:rPr lang="en-AU" sz="2800" smtClean="0"/>
              <a:t>Tiered service options</a:t>
            </a:r>
          </a:p>
          <a:p>
            <a:pPr lvl="1" eaLnBrk="1" hangingPunct="1"/>
            <a:r>
              <a:rPr lang="en-AU" smtClean="0"/>
              <a:t>Offer different levels of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AU" smtClean="0"/>
              <a:t>       service - user pays</a:t>
            </a:r>
          </a:p>
        </p:txBody>
      </p:sp>
      <p:pic>
        <p:nvPicPr>
          <p:cNvPr id="20483" name="Picture 1028" descr="C:\Program Files\Microsoft Office\Clipart\standard\stddir4\pe02720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652963"/>
            <a:ext cx="36353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1030"/>
          <p:cNvSpPr>
            <a:spLocks noChangeArrowheads="1"/>
          </p:cNvSpPr>
          <p:nvPr/>
        </p:nvSpPr>
        <p:spPr bwMode="auto">
          <a:xfrm>
            <a:off x="6934200" y="3213100"/>
            <a:ext cx="2057400" cy="1219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AU"/>
          </a:p>
        </p:txBody>
      </p:sp>
      <p:sp>
        <p:nvSpPr>
          <p:cNvPr id="20485" name="Text Box 1031"/>
          <p:cNvSpPr txBox="1">
            <a:spLocks noChangeArrowheads="1"/>
          </p:cNvSpPr>
          <p:nvPr/>
        </p:nvSpPr>
        <p:spPr bwMode="auto">
          <a:xfrm>
            <a:off x="7019925" y="3357563"/>
            <a:ext cx="1924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000" b="1">
                <a:latin typeface="Comic Sans MS" pitchFamily="66" charset="0"/>
              </a:rPr>
              <a:t>Why do we </a:t>
            </a:r>
          </a:p>
          <a:p>
            <a:r>
              <a:rPr lang="en-AU" sz="2000" b="1">
                <a:latin typeface="Comic Sans MS" pitchFamily="66" charset="0"/>
              </a:rPr>
              <a:t>always have </a:t>
            </a:r>
          </a:p>
          <a:p>
            <a:r>
              <a:rPr lang="en-AU" sz="2000" b="1">
                <a:latin typeface="Comic Sans MS" pitchFamily="66" charset="0"/>
              </a:rPr>
              <a:t>to wait?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520" y="260648"/>
            <a:ext cx="8568952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Brief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Summary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Gaps in Service Quality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89"/>
          <p:cNvGraphicFramePr>
            <a:graphicFrameLocks/>
          </p:cNvGraphicFramePr>
          <p:nvPr/>
        </p:nvGraphicFramePr>
        <p:xfrm>
          <a:off x="395536" y="1196752"/>
          <a:ext cx="8496944" cy="51125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55094"/>
                <a:gridCol w="2626394"/>
                <a:gridCol w="4015456"/>
              </a:tblGrid>
              <a:tr h="397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Problem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Cause(s)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1179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 Consumer expectation – mgmt.  perception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The service features offered don’t meet customer needs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Lack of marketing research; inadequate upward communication; too many levels between contact personnel and management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195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Management perception – service quality specification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The service specifications defined do not meet management’s perceptions of customer expectations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Resource constraints; management indifference; poor service design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199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Service quality specification – service delivery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Specifications for service meet customer needs but service delivery is not consistent with those specifications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Employee performance is not standardized; customer perceptions are not uniform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2017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 Service delivery – external communication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The service does not meet customer expectations, which have been influenced by external communication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Marketing message is not consistent with actual service offering; promising more than can be delivered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little-thank-you-quo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55679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/>
              <a:t>An </a:t>
            </a:r>
            <a:r>
              <a:rPr lang="en-IN" sz="3200" dirty="0" smtClean="0"/>
              <a:t>assessment of </a:t>
            </a:r>
            <a:r>
              <a:rPr lang="en-IN" sz="3200" dirty="0"/>
              <a:t>how well a </a:t>
            </a:r>
            <a:r>
              <a:rPr lang="en-IN" sz="3200" dirty="0" smtClean="0"/>
              <a:t>delivered service conforms </a:t>
            </a:r>
            <a:r>
              <a:rPr lang="en-IN" sz="3200" dirty="0"/>
              <a:t>to the </a:t>
            </a:r>
            <a:r>
              <a:rPr lang="en-IN" sz="3200" dirty="0" smtClean="0"/>
              <a:t>client's expectations</a:t>
            </a:r>
            <a:r>
              <a:rPr lang="en-IN" sz="3200" dirty="0"/>
              <a:t>. Service </a:t>
            </a:r>
            <a:r>
              <a:rPr lang="en-IN" sz="3200" dirty="0" smtClean="0"/>
              <a:t>business operators often </a:t>
            </a:r>
            <a:r>
              <a:rPr lang="en-IN" sz="3200" dirty="0"/>
              <a:t>assess the service quality provided to their </a:t>
            </a:r>
            <a:r>
              <a:rPr lang="en-IN" sz="3200" dirty="0" smtClean="0"/>
              <a:t>customers in</a:t>
            </a:r>
            <a:r>
              <a:rPr lang="en-IN" sz="3200" dirty="0"/>
              <a:t> </a:t>
            </a:r>
            <a:r>
              <a:rPr lang="en-IN" sz="3200" dirty="0" smtClean="0"/>
              <a:t>order to</a:t>
            </a:r>
            <a:r>
              <a:rPr lang="en-IN" sz="3200" dirty="0"/>
              <a:t> </a:t>
            </a:r>
            <a:r>
              <a:rPr lang="en-IN" sz="3200" dirty="0" smtClean="0"/>
              <a:t>improve their </a:t>
            </a:r>
            <a:r>
              <a:rPr lang="en-IN" sz="3200" dirty="0"/>
              <a:t>service, to quickly identify problems, and to better assess client satisfaction.</a:t>
            </a:r>
            <a:br>
              <a:rPr lang="en-IN" sz="3200" dirty="0"/>
            </a:br>
            <a:r>
              <a:rPr lang="en-IN" sz="3200" dirty="0"/>
              <a:t/>
            </a:r>
            <a:br>
              <a:rPr lang="en-IN" sz="3200" dirty="0"/>
            </a:b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323528" y="40466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5400" b="1" dirty="0">
                <a:solidFill>
                  <a:schemeClr val="accent1">
                    <a:satMod val="1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What is service quality?</a:t>
            </a:r>
            <a:endParaRPr lang="en-US" sz="5400" b="1" dirty="0">
              <a:solidFill>
                <a:schemeClr val="accent1">
                  <a:satMod val="1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476672"/>
            <a:ext cx="8229600" cy="12510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is service quality?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568" y="1988840"/>
            <a:ext cx="14398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>
                <a:solidFill>
                  <a:schemeClr val="tx1"/>
                </a:solidFill>
                <a:latin typeface="Tempus Sans ITC" pitchFamily="82" charset="0"/>
              </a:rPr>
              <a:t>Expected </a:t>
            </a:r>
            <a:br>
              <a:rPr lang="en-GB" b="1">
                <a:solidFill>
                  <a:schemeClr val="tx1"/>
                </a:solidFill>
                <a:latin typeface="Tempus Sans ITC" pitchFamily="82" charset="0"/>
              </a:rPr>
            </a:br>
            <a:r>
              <a:rPr lang="en-GB" b="1">
                <a:solidFill>
                  <a:schemeClr val="tx1"/>
                </a:solidFill>
                <a:latin typeface="Tempus Sans ITC" pitchFamily="82" charset="0"/>
              </a:rPr>
              <a:t>service</a:t>
            </a:r>
            <a:endParaRPr lang="en-US" b="1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5576" y="4005064"/>
            <a:ext cx="1439862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>
                <a:solidFill>
                  <a:schemeClr val="tx1"/>
                </a:solidFill>
                <a:latin typeface="Tempus Sans ITC" pitchFamily="82" charset="0"/>
              </a:rPr>
              <a:t>Perceived </a:t>
            </a:r>
            <a:br>
              <a:rPr lang="en-GB" b="1">
                <a:solidFill>
                  <a:schemeClr val="tx1"/>
                </a:solidFill>
                <a:latin typeface="Tempus Sans ITC" pitchFamily="82" charset="0"/>
              </a:rPr>
            </a:br>
            <a:r>
              <a:rPr lang="en-GB" b="1">
                <a:solidFill>
                  <a:schemeClr val="tx1"/>
                </a:solidFill>
                <a:latin typeface="Tempus Sans ITC" pitchFamily="82" charset="0"/>
              </a:rPr>
              <a:t>service</a:t>
            </a:r>
            <a:endParaRPr lang="en-US" b="1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123728" y="2420888"/>
            <a:ext cx="576262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sm"/>
          </a:ln>
        </p:spPr>
        <p:txBody>
          <a:bodyPr/>
          <a:lstStyle/>
          <a:p>
            <a:endParaRPr lang="en-IN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195736" y="4077072"/>
            <a:ext cx="576262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sm"/>
          </a:ln>
        </p:spPr>
        <p:txBody>
          <a:bodyPr/>
          <a:lstStyle/>
          <a:p>
            <a:endParaRPr lang="en-IN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771800" y="2996952"/>
            <a:ext cx="14398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>
                <a:solidFill>
                  <a:schemeClr val="tx1"/>
                </a:solidFill>
                <a:latin typeface="Tempus Sans ITC" pitchFamily="82" charset="0"/>
              </a:rPr>
              <a:t>Service </a:t>
            </a:r>
            <a:br>
              <a:rPr lang="en-GB" b="1">
                <a:solidFill>
                  <a:schemeClr val="tx1"/>
                </a:solidFill>
                <a:latin typeface="Tempus Sans ITC" pitchFamily="82" charset="0"/>
              </a:rPr>
            </a:br>
            <a:r>
              <a:rPr lang="en-GB" b="1">
                <a:solidFill>
                  <a:schemeClr val="tx1"/>
                </a:solidFill>
                <a:latin typeface="Tempus Sans ITC" pitchFamily="82" charset="0"/>
              </a:rPr>
              <a:t>quality</a:t>
            </a:r>
            <a:endParaRPr lang="en-US" b="1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32040" y="2996952"/>
            <a:ext cx="14398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>
                <a:solidFill>
                  <a:schemeClr val="tx1"/>
                </a:solidFill>
                <a:latin typeface="Tempus Sans ITC" pitchFamily="82" charset="0"/>
              </a:rPr>
              <a:t>Customer</a:t>
            </a:r>
            <a:br>
              <a:rPr lang="en-GB" b="1">
                <a:solidFill>
                  <a:schemeClr val="tx1"/>
                </a:solidFill>
                <a:latin typeface="Tempus Sans ITC" pitchFamily="82" charset="0"/>
              </a:rPr>
            </a:br>
            <a:r>
              <a:rPr lang="en-GB" b="1">
                <a:solidFill>
                  <a:schemeClr val="tx1"/>
                </a:solidFill>
                <a:latin typeface="Tempus Sans ITC" pitchFamily="82" charset="0"/>
              </a:rPr>
              <a:t>satisfaction</a:t>
            </a:r>
            <a:endParaRPr lang="en-US" b="1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4572000" y="350100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sm"/>
          </a:ln>
        </p:spPr>
        <p:txBody>
          <a:bodyPr/>
          <a:lstStyle/>
          <a:p>
            <a:endParaRPr lang="en-IN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164288" y="2996952"/>
            <a:ext cx="14398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>
                <a:solidFill>
                  <a:schemeClr val="tx1"/>
                </a:solidFill>
                <a:latin typeface="Tempus Sans ITC" pitchFamily="82" charset="0"/>
              </a:rPr>
              <a:t>Customer</a:t>
            </a:r>
            <a:br>
              <a:rPr lang="en-GB" b="1">
                <a:solidFill>
                  <a:schemeClr val="tx1"/>
                </a:solidFill>
                <a:latin typeface="Tempus Sans ITC" pitchFamily="82" charset="0"/>
              </a:rPr>
            </a:br>
            <a:r>
              <a:rPr lang="en-GB" b="1">
                <a:solidFill>
                  <a:schemeClr val="tx1"/>
                </a:solidFill>
                <a:latin typeface="Tempus Sans ITC" pitchFamily="82" charset="0"/>
              </a:rPr>
              <a:t>loyalty</a:t>
            </a:r>
            <a:endParaRPr lang="en-US" b="1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6588224" y="3573016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sm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13285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GAPS MODEL OF SERVICE QUALITY</a:t>
            </a:r>
            <a:endParaRPr lang="en-IN"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Customer Gap</a:t>
            </a: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0" descr="zei80938_0201"/>
          <p:cNvPicPr>
            <a:picLocks noChangeAspect="1" noChangeArrowheads="1"/>
          </p:cNvPicPr>
          <p:nvPr/>
        </p:nvPicPr>
        <p:blipFill>
          <a:blip r:embed="rId2" cstate="print"/>
          <a:srcRect l="41557"/>
          <a:stretch>
            <a:fillRect/>
          </a:stretch>
        </p:blipFill>
        <p:spPr bwMode="auto">
          <a:xfrm>
            <a:off x="2627784" y="1700808"/>
            <a:ext cx="3633192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06084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 smtClean="0"/>
              <a:t>The </a:t>
            </a:r>
            <a:r>
              <a:rPr lang="en-IN" sz="3600" dirty="0"/>
              <a:t>Gaps Model was proposed by A Parasuraman, Valarie Zeithaml and LL Berry in 1985 in the Journal Of Marketing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321</TotalTime>
  <Words>1240</Words>
  <Application>Microsoft Office PowerPoint</Application>
  <PresentationFormat>On-screen Show (4:3)</PresentationFormat>
  <Paragraphs>281</Paragraphs>
  <Slides>43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Concourse</vt:lpstr>
      <vt:lpstr>Document</vt:lpstr>
      <vt:lpstr>GAPS MODEL OF SERVICE QUALITY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GAP 1</vt:lpstr>
      <vt:lpstr>Slide 16</vt:lpstr>
      <vt:lpstr>Slide 17</vt:lpstr>
      <vt:lpstr>Slide 18</vt:lpstr>
      <vt:lpstr>Slide 19</vt:lpstr>
      <vt:lpstr>GAP 2</vt:lpstr>
      <vt:lpstr>Slide 21</vt:lpstr>
      <vt:lpstr>Slide 22</vt:lpstr>
      <vt:lpstr>Slide 23</vt:lpstr>
      <vt:lpstr>Slide 24</vt:lpstr>
      <vt:lpstr>GAP 3</vt:lpstr>
      <vt:lpstr>Slide 26</vt:lpstr>
      <vt:lpstr>Slide 27</vt:lpstr>
      <vt:lpstr>Slide 28</vt:lpstr>
      <vt:lpstr>GAP 4</vt:lpstr>
      <vt:lpstr>Slide 30</vt:lpstr>
      <vt:lpstr>Slide 31</vt:lpstr>
      <vt:lpstr>Slide 32</vt:lpstr>
      <vt:lpstr>Slide 33</vt:lpstr>
      <vt:lpstr>Closing the gaps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SAHIL</dc:creator>
  <cp:lastModifiedBy>SAHIL</cp:lastModifiedBy>
  <cp:revision>6</cp:revision>
  <dcterms:created xsi:type="dcterms:W3CDTF">2013-09-30T12:52:20Z</dcterms:created>
  <dcterms:modified xsi:type="dcterms:W3CDTF">2014-02-10T13:41:04Z</dcterms:modified>
</cp:coreProperties>
</file>